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2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81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5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32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425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191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81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1988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7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57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021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900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160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8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43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9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80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386F-E9F0-4179-987E-0175FE2320DD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D81321-24DE-43EF-AB09-118EF58543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32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s-3RDulb4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703" y="2511538"/>
            <a:ext cx="7766936" cy="1646302"/>
          </a:xfrm>
        </p:spPr>
        <p:txBody>
          <a:bodyPr/>
          <a:lstStyle/>
          <a:p>
            <a:r>
              <a:rPr lang="en-AU" dirty="0"/>
              <a:t>Vibrant Volunteers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09" y="4304403"/>
            <a:ext cx="9382539" cy="651910"/>
          </a:xfrm>
        </p:spPr>
        <p:txBody>
          <a:bodyPr/>
          <a:lstStyle/>
          <a:p>
            <a:r>
              <a:rPr lang="en-AU" b="1" dirty="0">
                <a:solidFill>
                  <a:srgbClr val="90C226"/>
                </a:solidFill>
              </a:rPr>
              <a:t>How this project has Energised a Rural Community</a:t>
            </a:r>
            <a:r>
              <a:rPr lang="en-AU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81" y="794877"/>
            <a:ext cx="1774853" cy="171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63" y="5344448"/>
            <a:ext cx="1292352" cy="8595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4479" y="953374"/>
            <a:ext cx="477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90C226"/>
                </a:solidFill>
              </a:rPr>
              <a:t>Volunteers are the Lifeblood of Rural Communities</a:t>
            </a:r>
          </a:p>
        </p:txBody>
      </p:sp>
    </p:spTree>
    <p:extLst>
      <p:ext uri="{BB962C8B-B14F-4D97-AF65-F5344CB8AC3E}">
        <p14:creationId xmlns:p14="http://schemas.microsoft.com/office/powerpoint/2010/main" val="294091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1356"/>
            <a:ext cx="10515600" cy="1325563"/>
          </a:xfrm>
        </p:spPr>
        <p:txBody>
          <a:bodyPr/>
          <a:lstStyle/>
          <a:p>
            <a:r>
              <a:rPr lang="en-AU" dirty="0"/>
              <a:t>Where we are- Campaspe –Murray Region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41994"/>
            <a:ext cx="4399722" cy="27131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25008"/>
            <a:ext cx="5658707" cy="17964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864" y="1985566"/>
            <a:ext cx="2881060" cy="216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https://youtu.be/Us-3RDulb4A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076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" t="1347" r="3828" b="1146"/>
          <a:stretch/>
        </p:blipFill>
        <p:spPr>
          <a:xfrm>
            <a:off x="2050472" y="92364"/>
            <a:ext cx="4692073" cy="668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6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8" y="93664"/>
            <a:ext cx="7772400" cy="1470025"/>
          </a:xfrm>
        </p:spPr>
        <p:txBody>
          <a:bodyPr/>
          <a:lstStyle/>
          <a:p>
            <a:r>
              <a:rPr lang="en-AU" dirty="0"/>
              <a:t>Resources Developed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19" y="2007034"/>
            <a:ext cx="2528945" cy="36081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" t="5893" r="-1" b="2718"/>
          <a:stretch/>
        </p:blipFill>
        <p:spPr>
          <a:xfrm>
            <a:off x="3782141" y="1563689"/>
            <a:ext cx="3330955" cy="2543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t="13796" r="1"/>
          <a:stretch/>
        </p:blipFill>
        <p:spPr>
          <a:xfrm>
            <a:off x="3782141" y="4211781"/>
            <a:ext cx="3149600" cy="2023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" t="-1064" r="66333" b="-1"/>
          <a:stretch/>
        </p:blipFill>
        <p:spPr>
          <a:xfrm>
            <a:off x="7467118" y="1782575"/>
            <a:ext cx="3031066" cy="464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0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3" y="225287"/>
            <a:ext cx="8596668" cy="1320800"/>
          </a:xfrm>
        </p:spPr>
        <p:txBody>
          <a:bodyPr/>
          <a:lstStyle/>
          <a:p>
            <a:r>
              <a:rPr lang="en-AU" b="1" dirty="0">
                <a:solidFill>
                  <a:srgbClr val="90C226"/>
                </a:solidFill>
              </a:rPr>
              <a:t>Our Panel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1479"/>
            <a:ext cx="12192000" cy="5466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Interviewer: Shari Butcher (Echuca Regional Health)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Liz Rowsell (Community Living &amp; Respite Services)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Sue </a:t>
            </a:r>
            <a:r>
              <a:rPr lang="en-AU" sz="2800" b="1" dirty="0" err="1">
                <a:solidFill>
                  <a:srgbClr val="90C226"/>
                </a:solidFill>
              </a:rPr>
              <a:t>Coulston</a:t>
            </a:r>
            <a:r>
              <a:rPr lang="en-AU" sz="2800" b="1" dirty="0">
                <a:solidFill>
                  <a:srgbClr val="90C226"/>
                </a:solidFill>
              </a:rPr>
              <a:t> - Volunteer (Community Living &amp; Respite Services)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Suzanna Barry –CEO  (Community Living &amp; Respite Services)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Meghan Dehne (We are Vivid)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90C226"/>
                </a:solidFill>
              </a:rPr>
              <a:t>Hazel Smith - Volunteer (Kyabram &amp; District Health Services)</a:t>
            </a:r>
          </a:p>
        </p:txBody>
      </p:sp>
    </p:spTree>
    <p:extLst>
      <p:ext uri="{BB962C8B-B14F-4D97-AF65-F5344CB8AC3E}">
        <p14:creationId xmlns:p14="http://schemas.microsoft.com/office/powerpoint/2010/main" val="1651648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7CA3ECDCFC445A30D42AD3AA4282E" ma:contentTypeVersion="10" ma:contentTypeDescription="Create a new document." ma:contentTypeScope="" ma:versionID="2e5526f55c989ed03673b24a6ddf8704">
  <xsd:schema xmlns:xsd="http://www.w3.org/2001/XMLSchema" xmlns:xs="http://www.w3.org/2001/XMLSchema" xmlns:p="http://schemas.microsoft.com/office/2006/metadata/properties" xmlns:ns2="022386a6-0b2d-4685-ae53-294aff7cd69b" xmlns:ns3="26f2cc2e-5ffd-4b8e-92f9-0633a308e23d" targetNamespace="http://schemas.microsoft.com/office/2006/metadata/properties" ma:root="true" ma:fieldsID="17560e02813d6f75cbb0a762e644679b" ns2:_="" ns3:_="">
    <xsd:import namespace="022386a6-0b2d-4685-ae53-294aff7cd69b"/>
    <xsd:import namespace="26f2cc2e-5ffd-4b8e-92f9-0633a308e2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386a6-0b2d-4685-ae53-294aff7cd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2cc2e-5ffd-4b8e-92f9-0633a308e2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F76BAA-63D6-482E-8E3C-A659A403BA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386a6-0b2d-4685-ae53-294aff7cd69b"/>
    <ds:schemaRef ds:uri="26f2cc2e-5ffd-4b8e-92f9-0633a308e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8750F-9963-47A8-B0E5-A2A4991C63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5758DF-6541-4491-BD9C-FE43C6FBD97E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022386a6-0b2d-4685-ae53-294aff7cd69b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6f2cc2e-5ffd-4b8e-92f9-0633a308e23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95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Vibrant Volunteers Network</vt:lpstr>
      <vt:lpstr>Where we are- Campaspe –Murray Region</vt:lpstr>
      <vt:lpstr>PowerPoint Presentation</vt:lpstr>
      <vt:lpstr>PowerPoint Presentation</vt:lpstr>
      <vt:lpstr>Resources Developed </vt:lpstr>
      <vt:lpstr>Our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Vibrant Volunteers Network</dc:title>
  <dc:creator>Alma Limbrick</dc:creator>
  <cp:lastModifiedBy>Conference</cp:lastModifiedBy>
  <cp:revision>17</cp:revision>
  <dcterms:created xsi:type="dcterms:W3CDTF">2019-06-03T22:49:35Z</dcterms:created>
  <dcterms:modified xsi:type="dcterms:W3CDTF">2019-06-17T04:04:31Z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0x0101007297CA3ECDCFC445A30D42AD3AA4282E</vt:lpwstr>
  </property>
</Properties>
</file>