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4"/>
  </p:notesMasterIdLst>
  <p:sldIdLst>
    <p:sldId id="256" r:id="rId3"/>
    <p:sldId id="260" r:id="rId4"/>
    <p:sldId id="274" r:id="rId5"/>
    <p:sldId id="272" r:id="rId6"/>
    <p:sldId id="278" r:id="rId7"/>
    <p:sldId id="266" r:id="rId8"/>
    <p:sldId id="279" r:id="rId9"/>
    <p:sldId id="273" r:id="rId10"/>
    <p:sldId id="280" r:id="rId11"/>
    <p:sldId id="281" r:id="rId12"/>
    <p:sldId id="267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1242" autoAdjust="0"/>
  </p:normalViewPr>
  <p:slideViewPr>
    <p:cSldViewPr snapToGrid="0">
      <p:cViewPr varScale="1">
        <p:scale>
          <a:sx n="89" d="100"/>
          <a:sy n="89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CBA32-4665-44B2-97E3-BA380DC5AFE5}" type="doc">
      <dgm:prSet loTypeId="urn:microsoft.com/office/officeart/2008/layout/Lin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AU"/>
        </a:p>
      </dgm:t>
    </dgm:pt>
    <dgm:pt modelId="{A646CCAA-717D-4E8C-B6EA-021D452CDED8}">
      <dgm:prSet phldrT="[Text]" custT="1"/>
      <dgm:spPr/>
      <dgm:t>
        <a:bodyPr/>
        <a:lstStyle/>
        <a:p>
          <a:r>
            <a:rPr lang="en-AU" sz="2700" b="1" dirty="0">
              <a:latin typeface="Century Gothic" panose="020B0502020202020204" pitchFamily="34" charset="0"/>
            </a:rPr>
            <a:t>Top 3 (text box)</a:t>
          </a:r>
          <a:endParaRPr lang="en-AU" sz="2700" dirty="0"/>
        </a:p>
      </dgm:t>
    </dgm:pt>
    <dgm:pt modelId="{4A0499D4-0AEA-418E-8EB2-72171555F22C}" type="parTrans" cxnId="{0EB38359-C172-4433-BB69-BEC3ADC598B4}">
      <dgm:prSet/>
      <dgm:spPr/>
      <dgm:t>
        <a:bodyPr/>
        <a:lstStyle/>
        <a:p>
          <a:endParaRPr lang="en-AU"/>
        </a:p>
      </dgm:t>
    </dgm:pt>
    <dgm:pt modelId="{59CE486A-4EC9-4866-B5A7-6A3EA77681CE}" type="sibTrans" cxnId="{0EB38359-C172-4433-BB69-BEC3ADC598B4}">
      <dgm:prSet/>
      <dgm:spPr/>
      <dgm:t>
        <a:bodyPr/>
        <a:lstStyle/>
        <a:p>
          <a:endParaRPr lang="en-AU"/>
        </a:p>
      </dgm:t>
    </dgm:pt>
    <dgm:pt modelId="{58950459-78F5-41EC-8EED-EF1C943EAA32}">
      <dgm:prSet phldrT="[Text]"/>
      <dgm:spPr/>
      <dgm:t>
        <a:bodyPr/>
        <a:lstStyle/>
        <a:p>
          <a:r>
            <a:rPr lang="en-AU" b="1" dirty="0">
              <a:latin typeface="Century Gothic" panose="020B0502020202020204" pitchFamily="34" charset="0"/>
            </a:rPr>
            <a:t>Recruitment, retention</a:t>
          </a:r>
        </a:p>
      </dgm:t>
    </dgm:pt>
    <dgm:pt modelId="{40CB199D-413D-44A5-BAD6-83145094A820}" type="parTrans" cxnId="{784622C5-BF6B-497C-B536-847029D45DAB}">
      <dgm:prSet/>
      <dgm:spPr/>
      <dgm:t>
        <a:bodyPr/>
        <a:lstStyle/>
        <a:p>
          <a:endParaRPr lang="en-AU"/>
        </a:p>
      </dgm:t>
    </dgm:pt>
    <dgm:pt modelId="{BB086311-CA8C-4639-8F6E-F845F19D2502}" type="sibTrans" cxnId="{784622C5-BF6B-497C-B536-847029D45DAB}">
      <dgm:prSet/>
      <dgm:spPr/>
      <dgm:t>
        <a:bodyPr/>
        <a:lstStyle/>
        <a:p>
          <a:endParaRPr lang="en-AU"/>
        </a:p>
      </dgm:t>
    </dgm:pt>
    <dgm:pt modelId="{40240008-FFF8-4767-86F3-BDF2A25DD3E8}">
      <dgm:prSet phldrT="[Text]"/>
      <dgm:spPr/>
      <dgm:t>
        <a:bodyPr/>
        <a:lstStyle/>
        <a:p>
          <a:r>
            <a:rPr lang="en-AU" dirty="0">
              <a:latin typeface="Century Gothic" panose="020B0502020202020204" pitchFamily="34" charset="0"/>
            </a:rPr>
            <a:t>Innovation, research, best practice</a:t>
          </a:r>
        </a:p>
      </dgm:t>
    </dgm:pt>
    <dgm:pt modelId="{8F78D4F7-1E80-47A3-AE6B-AB79056AFD02}" type="parTrans" cxnId="{D376D513-DE13-43F7-84CB-2CE0B58CAC85}">
      <dgm:prSet/>
      <dgm:spPr/>
      <dgm:t>
        <a:bodyPr/>
        <a:lstStyle/>
        <a:p>
          <a:endParaRPr lang="en-AU"/>
        </a:p>
      </dgm:t>
    </dgm:pt>
    <dgm:pt modelId="{AF8B3286-4D2E-47D8-8577-B6C8A41FA71C}" type="sibTrans" cxnId="{D376D513-DE13-43F7-84CB-2CE0B58CAC85}">
      <dgm:prSet/>
      <dgm:spPr/>
      <dgm:t>
        <a:bodyPr/>
        <a:lstStyle/>
        <a:p>
          <a:endParaRPr lang="en-AU"/>
        </a:p>
      </dgm:t>
    </dgm:pt>
    <dgm:pt modelId="{730F51BA-A70C-4F48-88AE-132EC9FACFB3}">
      <dgm:prSet phldrT="[Text]"/>
      <dgm:spPr/>
      <dgm:t>
        <a:bodyPr/>
        <a:lstStyle/>
        <a:p>
          <a:r>
            <a:rPr lang="en-AU" dirty="0">
              <a:latin typeface="Century Gothic" panose="020B0502020202020204" pitchFamily="34" charset="0"/>
            </a:rPr>
            <a:t>Community-based, non-traditional, spontaneous volunteering</a:t>
          </a:r>
        </a:p>
      </dgm:t>
    </dgm:pt>
    <dgm:pt modelId="{9389523F-B8FF-4F35-B941-7FEEB833D77F}" type="parTrans" cxnId="{14493003-B4CD-47C0-A45A-110ECA99488B}">
      <dgm:prSet/>
      <dgm:spPr/>
      <dgm:t>
        <a:bodyPr/>
        <a:lstStyle/>
        <a:p>
          <a:endParaRPr lang="en-AU"/>
        </a:p>
      </dgm:t>
    </dgm:pt>
    <dgm:pt modelId="{94339666-8C8C-4C62-A57A-C2D794C38C55}" type="sibTrans" cxnId="{14493003-B4CD-47C0-A45A-110ECA99488B}">
      <dgm:prSet/>
      <dgm:spPr/>
      <dgm:t>
        <a:bodyPr/>
        <a:lstStyle/>
        <a:p>
          <a:endParaRPr lang="en-AU"/>
        </a:p>
      </dgm:t>
    </dgm:pt>
    <dgm:pt modelId="{DBD6DF39-D6BB-4C25-90BE-0581400BDE99}">
      <dgm:prSet phldrT="[Text]"/>
      <dgm:spPr/>
      <dgm:t>
        <a:bodyPr/>
        <a:lstStyle/>
        <a:p>
          <a:r>
            <a:rPr lang="en-AU" dirty="0">
              <a:latin typeface="Century Gothic" panose="020B0502020202020204" pitchFamily="34" charset="0"/>
            </a:rPr>
            <a:t>Training &amp; capabilities</a:t>
          </a:r>
        </a:p>
      </dgm:t>
    </dgm:pt>
    <dgm:pt modelId="{3042AA7F-40D5-40CC-B56D-330ABE07B79F}" type="sibTrans" cxnId="{DA6654C8-CFDE-43CF-A249-5041441E284B}">
      <dgm:prSet/>
      <dgm:spPr/>
      <dgm:t>
        <a:bodyPr/>
        <a:lstStyle/>
        <a:p>
          <a:endParaRPr lang="en-AU"/>
        </a:p>
      </dgm:t>
    </dgm:pt>
    <dgm:pt modelId="{57F8F4BC-F99C-4330-A2FB-CF16B43F98AB}" type="parTrans" cxnId="{DA6654C8-CFDE-43CF-A249-5041441E284B}">
      <dgm:prSet/>
      <dgm:spPr/>
      <dgm:t>
        <a:bodyPr/>
        <a:lstStyle/>
        <a:p>
          <a:endParaRPr lang="en-AU"/>
        </a:p>
      </dgm:t>
    </dgm:pt>
    <dgm:pt modelId="{501CD075-09EA-42C8-838F-35FE5AB2AEDE}" type="pres">
      <dgm:prSet presAssocID="{1FBCBA32-4665-44B2-97E3-BA380DC5AFE5}" presName="vert0" presStyleCnt="0">
        <dgm:presLayoutVars>
          <dgm:dir/>
          <dgm:animOne val="branch"/>
          <dgm:animLvl val="lvl"/>
        </dgm:presLayoutVars>
      </dgm:prSet>
      <dgm:spPr/>
    </dgm:pt>
    <dgm:pt modelId="{6A497517-082D-48EA-9E26-9B6EFA40CAB9}" type="pres">
      <dgm:prSet presAssocID="{A646CCAA-717D-4E8C-B6EA-021D452CDED8}" presName="thickLine" presStyleLbl="alignNode1" presStyleIdx="0" presStyleCnt="1"/>
      <dgm:spPr/>
    </dgm:pt>
    <dgm:pt modelId="{52234FB5-13D7-46CB-91EB-CE6082EE1CC7}" type="pres">
      <dgm:prSet presAssocID="{A646CCAA-717D-4E8C-B6EA-021D452CDED8}" presName="horz1" presStyleCnt="0"/>
      <dgm:spPr/>
    </dgm:pt>
    <dgm:pt modelId="{E5945788-29A6-4984-8878-0F306383C56E}" type="pres">
      <dgm:prSet presAssocID="{A646CCAA-717D-4E8C-B6EA-021D452CDED8}" presName="tx1" presStyleLbl="revTx" presStyleIdx="0" presStyleCnt="5" custScaleX="193117"/>
      <dgm:spPr/>
    </dgm:pt>
    <dgm:pt modelId="{EADA246F-9CA7-4244-AA50-0B32DC653A59}" type="pres">
      <dgm:prSet presAssocID="{A646CCAA-717D-4E8C-B6EA-021D452CDED8}" presName="vert1" presStyleCnt="0"/>
      <dgm:spPr/>
    </dgm:pt>
    <dgm:pt modelId="{D2C5A2D3-32CE-4EE3-AF0C-4BF066EF9839}" type="pres">
      <dgm:prSet presAssocID="{58950459-78F5-41EC-8EED-EF1C943EAA32}" presName="vertSpace2a" presStyleCnt="0"/>
      <dgm:spPr/>
    </dgm:pt>
    <dgm:pt modelId="{1BDEC4B7-06CE-46B4-86E4-9B5C2FF29518}" type="pres">
      <dgm:prSet presAssocID="{58950459-78F5-41EC-8EED-EF1C943EAA32}" presName="horz2" presStyleCnt="0"/>
      <dgm:spPr/>
    </dgm:pt>
    <dgm:pt modelId="{9291CC72-E1E5-4E11-8F7D-6D1DADD1D0C9}" type="pres">
      <dgm:prSet presAssocID="{58950459-78F5-41EC-8EED-EF1C943EAA32}" presName="horzSpace2" presStyleCnt="0"/>
      <dgm:spPr/>
    </dgm:pt>
    <dgm:pt modelId="{DDA94DA0-72E8-46F3-AF5B-54A3D09F49A9}" type="pres">
      <dgm:prSet presAssocID="{58950459-78F5-41EC-8EED-EF1C943EAA32}" presName="tx2" presStyleLbl="revTx" presStyleIdx="1" presStyleCnt="5"/>
      <dgm:spPr/>
    </dgm:pt>
    <dgm:pt modelId="{9A320DAA-44B9-463A-833C-CCAA9FB2D947}" type="pres">
      <dgm:prSet presAssocID="{58950459-78F5-41EC-8EED-EF1C943EAA32}" presName="vert2" presStyleCnt="0"/>
      <dgm:spPr/>
    </dgm:pt>
    <dgm:pt modelId="{13D9F4AD-A33E-4B22-86F5-6B1413D42AF7}" type="pres">
      <dgm:prSet presAssocID="{58950459-78F5-41EC-8EED-EF1C943EAA32}" presName="thinLine2b" presStyleLbl="callout" presStyleIdx="0" presStyleCnt="4"/>
      <dgm:spPr/>
    </dgm:pt>
    <dgm:pt modelId="{8C614390-127F-4B92-B393-AE73A100B9E7}" type="pres">
      <dgm:prSet presAssocID="{58950459-78F5-41EC-8EED-EF1C943EAA32}" presName="vertSpace2b" presStyleCnt="0"/>
      <dgm:spPr/>
    </dgm:pt>
    <dgm:pt modelId="{9F4F0A85-3693-4238-A63A-8686BCCCB281}" type="pres">
      <dgm:prSet presAssocID="{40240008-FFF8-4767-86F3-BDF2A25DD3E8}" presName="horz2" presStyleCnt="0"/>
      <dgm:spPr/>
    </dgm:pt>
    <dgm:pt modelId="{D6D2DEB5-E1BB-4055-84BF-173C07DD93C5}" type="pres">
      <dgm:prSet presAssocID="{40240008-FFF8-4767-86F3-BDF2A25DD3E8}" presName="horzSpace2" presStyleCnt="0"/>
      <dgm:spPr/>
    </dgm:pt>
    <dgm:pt modelId="{C9E4100A-A2BC-4E4C-A802-F850E71E8433}" type="pres">
      <dgm:prSet presAssocID="{40240008-FFF8-4767-86F3-BDF2A25DD3E8}" presName="tx2" presStyleLbl="revTx" presStyleIdx="2" presStyleCnt="5"/>
      <dgm:spPr/>
    </dgm:pt>
    <dgm:pt modelId="{31433B37-D690-44E2-BE62-C1A2D723CD87}" type="pres">
      <dgm:prSet presAssocID="{40240008-FFF8-4767-86F3-BDF2A25DD3E8}" presName="vert2" presStyleCnt="0"/>
      <dgm:spPr/>
    </dgm:pt>
    <dgm:pt modelId="{008E2877-3293-4010-9A2D-44ECA5972A7E}" type="pres">
      <dgm:prSet presAssocID="{40240008-FFF8-4767-86F3-BDF2A25DD3E8}" presName="thinLine2b" presStyleLbl="callout" presStyleIdx="1" presStyleCnt="4"/>
      <dgm:spPr/>
    </dgm:pt>
    <dgm:pt modelId="{E06729B0-DF63-4C2F-A3AF-A2E58E29F18C}" type="pres">
      <dgm:prSet presAssocID="{40240008-FFF8-4767-86F3-BDF2A25DD3E8}" presName="vertSpace2b" presStyleCnt="0"/>
      <dgm:spPr/>
    </dgm:pt>
    <dgm:pt modelId="{DC69E833-3508-4480-8489-FD790B62929E}" type="pres">
      <dgm:prSet presAssocID="{730F51BA-A70C-4F48-88AE-132EC9FACFB3}" presName="horz2" presStyleCnt="0"/>
      <dgm:spPr/>
    </dgm:pt>
    <dgm:pt modelId="{ECFE00CA-AE5A-456D-95A8-545AC233BD1F}" type="pres">
      <dgm:prSet presAssocID="{730F51BA-A70C-4F48-88AE-132EC9FACFB3}" presName="horzSpace2" presStyleCnt="0"/>
      <dgm:spPr/>
    </dgm:pt>
    <dgm:pt modelId="{BB4675E3-2624-46B1-9824-FEA195F16D9B}" type="pres">
      <dgm:prSet presAssocID="{730F51BA-A70C-4F48-88AE-132EC9FACFB3}" presName="tx2" presStyleLbl="revTx" presStyleIdx="3" presStyleCnt="5"/>
      <dgm:spPr/>
    </dgm:pt>
    <dgm:pt modelId="{0E1B316A-FB4D-4B4F-9CC5-93778080BD33}" type="pres">
      <dgm:prSet presAssocID="{730F51BA-A70C-4F48-88AE-132EC9FACFB3}" presName="vert2" presStyleCnt="0"/>
      <dgm:spPr/>
    </dgm:pt>
    <dgm:pt modelId="{D1089356-C4EF-4874-A55F-A67746469269}" type="pres">
      <dgm:prSet presAssocID="{730F51BA-A70C-4F48-88AE-132EC9FACFB3}" presName="thinLine2b" presStyleLbl="callout" presStyleIdx="2" presStyleCnt="4"/>
      <dgm:spPr/>
    </dgm:pt>
    <dgm:pt modelId="{230CC3F4-3951-4369-B246-A4E2ADA9C105}" type="pres">
      <dgm:prSet presAssocID="{730F51BA-A70C-4F48-88AE-132EC9FACFB3}" presName="vertSpace2b" presStyleCnt="0"/>
      <dgm:spPr/>
    </dgm:pt>
    <dgm:pt modelId="{50A1ED82-5163-464B-A2D1-4DC1E9002EEF}" type="pres">
      <dgm:prSet presAssocID="{DBD6DF39-D6BB-4C25-90BE-0581400BDE99}" presName="horz2" presStyleCnt="0"/>
      <dgm:spPr/>
    </dgm:pt>
    <dgm:pt modelId="{8263EA08-B621-4204-8132-6B17F27A1C17}" type="pres">
      <dgm:prSet presAssocID="{DBD6DF39-D6BB-4C25-90BE-0581400BDE99}" presName="horzSpace2" presStyleCnt="0"/>
      <dgm:spPr/>
    </dgm:pt>
    <dgm:pt modelId="{B44940B8-E1B1-4D94-A990-771D366C0F4C}" type="pres">
      <dgm:prSet presAssocID="{DBD6DF39-D6BB-4C25-90BE-0581400BDE99}" presName="tx2" presStyleLbl="revTx" presStyleIdx="4" presStyleCnt="5"/>
      <dgm:spPr/>
    </dgm:pt>
    <dgm:pt modelId="{3BA90170-4944-49DB-B686-6D02E626C29F}" type="pres">
      <dgm:prSet presAssocID="{DBD6DF39-D6BB-4C25-90BE-0581400BDE99}" presName="vert2" presStyleCnt="0"/>
      <dgm:spPr/>
    </dgm:pt>
    <dgm:pt modelId="{BC17BE91-CD24-4E57-96C0-5B3443D61CA2}" type="pres">
      <dgm:prSet presAssocID="{DBD6DF39-D6BB-4C25-90BE-0581400BDE99}" presName="thinLine2b" presStyleLbl="callout" presStyleIdx="3" presStyleCnt="4"/>
      <dgm:spPr/>
    </dgm:pt>
    <dgm:pt modelId="{E425BD1B-274B-4825-BE58-DB586CEBD70B}" type="pres">
      <dgm:prSet presAssocID="{DBD6DF39-D6BB-4C25-90BE-0581400BDE99}" presName="vertSpace2b" presStyleCnt="0"/>
      <dgm:spPr/>
    </dgm:pt>
  </dgm:ptLst>
  <dgm:cxnLst>
    <dgm:cxn modelId="{14493003-B4CD-47C0-A45A-110ECA99488B}" srcId="{A646CCAA-717D-4E8C-B6EA-021D452CDED8}" destId="{730F51BA-A70C-4F48-88AE-132EC9FACFB3}" srcOrd="2" destOrd="0" parTransId="{9389523F-B8FF-4F35-B941-7FEEB833D77F}" sibTransId="{94339666-8C8C-4C62-A57A-C2D794C38C55}"/>
    <dgm:cxn modelId="{D376D513-DE13-43F7-84CB-2CE0B58CAC85}" srcId="{A646CCAA-717D-4E8C-B6EA-021D452CDED8}" destId="{40240008-FFF8-4767-86F3-BDF2A25DD3E8}" srcOrd="1" destOrd="0" parTransId="{8F78D4F7-1E80-47A3-AE6B-AB79056AFD02}" sibTransId="{AF8B3286-4D2E-47D8-8577-B6C8A41FA71C}"/>
    <dgm:cxn modelId="{11DB6020-BF2C-4E3D-9F07-0F5B46DBA407}" type="presOf" srcId="{58950459-78F5-41EC-8EED-EF1C943EAA32}" destId="{DDA94DA0-72E8-46F3-AF5B-54A3D09F49A9}" srcOrd="0" destOrd="0" presId="urn:microsoft.com/office/officeart/2008/layout/LinedList"/>
    <dgm:cxn modelId="{515E6C30-21A4-4E33-B8BA-520882654DB7}" type="presOf" srcId="{1FBCBA32-4665-44B2-97E3-BA380DC5AFE5}" destId="{501CD075-09EA-42C8-838F-35FE5AB2AEDE}" srcOrd="0" destOrd="0" presId="urn:microsoft.com/office/officeart/2008/layout/LinedList"/>
    <dgm:cxn modelId="{8C9DC86F-C7E0-49C5-82FE-3461738F02FF}" type="presOf" srcId="{A646CCAA-717D-4E8C-B6EA-021D452CDED8}" destId="{E5945788-29A6-4984-8878-0F306383C56E}" srcOrd="0" destOrd="0" presId="urn:microsoft.com/office/officeart/2008/layout/LinedList"/>
    <dgm:cxn modelId="{0EB38359-C172-4433-BB69-BEC3ADC598B4}" srcId="{1FBCBA32-4665-44B2-97E3-BA380DC5AFE5}" destId="{A646CCAA-717D-4E8C-B6EA-021D452CDED8}" srcOrd="0" destOrd="0" parTransId="{4A0499D4-0AEA-418E-8EB2-72171555F22C}" sibTransId="{59CE486A-4EC9-4866-B5A7-6A3EA77681CE}"/>
    <dgm:cxn modelId="{1EC26F88-23A3-4367-8992-4361769EAA4C}" type="presOf" srcId="{730F51BA-A70C-4F48-88AE-132EC9FACFB3}" destId="{BB4675E3-2624-46B1-9824-FEA195F16D9B}" srcOrd="0" destOrd="0" presId="urn:microsoft.com/office/officeart/2008/layout/LinedList"/>
    <dgm:cxn modelId="{784622C5-BF6B-497C-B536-847029D45DAB}" srcId="{A646CCAA-717D-4E8C-B6EA-021D452CDED8}" destId="{58950459-78F5-41EC-8EED-EF1C943EAA32}" srcOrd="0" destOrd="0" parTransId="{40CB199D-413D-44A5-BAD6-83145094A820}" sibTransId="{BB086311-CA8C-4639-8F6E-F845F19D2502}"/>
    <dgm:cxn modelId="{DA6654C8-CFDE-43CF-A249-5041441E284B}" srcId="{A646CCAA-717D-4E8C-B6EA-021D452CDED8}" destId="{DBD6DF39-D6BB-4C25-90BE-0581400BDE99}" srcOrd="3" destOrd="0" parTransId="{57F8F4BC-F99C-4330-A2FB-CF16B43F98AB}" sibTransId="{3042AA7F-40D5-40CC-B56D-330ABE07B79F}"/>
    <dgm:cxn modelId="{61FDE7DE-CA94-4BF4-AD0D-F565875CA79E}" type="presOf" srcId="{40240008-FFF8-4767-86F3-BDF2A25DD3E8}" destId="{C9E4100A-A2BC-4E4C-A802-F850E71E8433}" srcOrd="0" destOrd="0" presId="urn:microsoft.com/office/officeart/2008/layout/LinedList"/>
    <dgm:cxn modelId="{2BF46FE5-3F51-4FED-826A-4BFBE77D5D90}" type="presOf" srcId="{DBD6DF39-D6BB-4C25-90BE-0581400BDE99}" destId="{B44940B8-E1B1-4D94-A990-771D366C0F4C}" srcOrd="0" destOrd="0" presId="urn:microsoft.com/office/officeart/2008/layout/LinedList"/>
    <dgm:cxn modelId="{BB327210-175D-4CC4-8056-717D93F4FC27}" type="presParOf" srcId="{501CD075-09EA-42C8-838F-35FE5AB2AEDE}" destId="{6A497517-082D-48EA-9E26-9B6EFA40CAB9}" srcOrd="0" destOrd="0" presId="urn:microsoft.com/office/officeart/2008/layout/LinedList"/>
    <dgm:cxn modelId="{D4CC6D23-BD87-48FE-9879-123D807F325A}" type="presParOf" srcId="{501CD075-09EA-42C8-838F-35FE5AB2AEDE}" destId="{52234FB5-13D7-46CB-91EB-CE6082EE1CC7}" srcOrd="1" destOrd="0" presId="urn:microsoft.com/office/officeart/2008/layout/LinedList"/>
    <dgm:cxn modelId="{96A3DE9A-5454-4A03-87CC-16DF2C7CB53E}" type="presParOf" srcId="{52234FB5-13D7-46CB-91EB-CE6082EE1CC7}" destId="{E5945788-29A6-4984-8878-0F306383C56E}" srcOrd="0" destOrd="0" presId="urn:microsoft.com/office/officeart/2008/layout/LinedList"/>
    <dgm:cxn modelId="{E5707737-AFDF-4902-B50F-2C0D250E5EDB}" type="presParOf" srcId="{52234FB5-13D7-46CB-91EB-CE6082EE1CC7}" destId="{EADA246F-9CA7-4244-AA50-0B32DC653A59}" srcOrd="1" destOrd="0" presId="urn:microsoft.com/office/officeart/2008/layout/LinedList"/>
    <dgm:cxn modelId="{F1D092C8-A809-4C5A-A76A-0F152E427BE4}" type="presParOf" srcId="{EADA246F-9CA7-4244-AA50-0B32DC653A59}" destId="{D2C5A2D3-32CE-4EE3-AF0C-4BF066EF9839}" srcOrd="0" destOrd="0" presId="urn:microsoft.com/office/officeart/2008/layout/LinedList"/>
    <dgm:cxn modelId="{B3B6CC09-6E41-41B1-8C4A-BBBDEC03E488}" type="presParOf" srcId="{EADA246F-9CA7-4244-AA50-0B32DC653A59}" destId="{1BDEC4B7-06CE-46B4-86E4-9B5C2FF29518}" srcOrd="1" destOrd="0" presId="urn:microsoft.com/office/officeart/2008/layout/LinedList"/>
    <dgm:cxn modelId="{693A79DA-7200-4ACB-98CB-FE2DE83F6D3F}" type="presParOf" srcId="{1BDEC4B7-06CE-46B4-86E4-9B5C2FF29518}" destId="{9291CC72-E1E5-4E11-8F7D-6D1DADD1D0C9}" srcOrd="0" destOrd="0" presId="urn:microsoft.com/office/officeart/2008/layout/LinedList"/>
    <dgm:cxn modelId="{C8FEEFF5-B29E-419C-BB3F-162296DFAFFD}" type="presParOf" srcId="{1BDEC4B7-06CE-46B4-86E4-9B5C2FF29518}" destId="{DDA94DA0-72E8-46F3-AF5B-54A3D09F49A9}" srcOrd="1" destOrd="0" presId="urn:microsoft.com/office/officeart/2008/layout/LinedList"/>
    <dgm:cxn modelId="{BD03DB9E-C578-4616-B590-7F53F89F9BD2}" type="presParOf" srcId="{1BDEC4B7-06CE-46B4-86E4-9B5C2FF29518}" destId="{9A320DAA-44B9-463A-833C-CCAA9FB2D947}" srcOrd="2" destOrd="0" presId="urn:microsoft.com/office/officeart/2008/layout/LinedList"/>
    <dgm:cxn modelId="{18E0BFB1-8810-4365-AA23-0CBF5FA415BD}" type="presParOf" srcId="{EADA246F-9CA7-4244-AA50-0B32DC653A59}" destId="{13D9F4AD-A33E-4B22-86F5-6B1413D42AF7}" srcOrd="2" destOrd="0" presId="urn:microsoft.com/office/officeart/2008/layout/LinedList"/>
    <dgm:cxn modelId="{919DC131-8F32-4584-8FB9-C5A0E07CE4C5}" type="presParOf" srcId="{EADA246F-9CA7-4244-AA50-0B32DC653A59}" destId="{8C614390-127F-4B92-B393-AE73A100B9E7}" srcOrd="3" destOrd="0" presId="urn:microsoft.com/office/officeart/2008/layout/LinedList"/>
    <dgm:cxn modelId="{F76239AA-7BC8-44D4-801D-0C3CECAEA81C}" type="presParOf" srcId="{EADA246F-9CA7-4244-AA50-0B32DC653A59}" destId="{9F4F0A85-3693-4238-A63A-8686BCCCB281}" srcOrd="4" destOrd="0" presId="urn:microsoft.com/office/officeart/2008/layout/LinedList"/>
    <dgm:cxn modelId="{5D43714D-D5F3-45C8-899D-A656734323C7}" type="presParOf" srcId="{9F4F0A85-3693-4238-A63A-8686BCCCB281}" destId="{D6D2DEB5-E1BB-4055-84BF-173C07DD93C5}" srcOrd="0" destOrd="0" presId="urn:microsoft.com/office/officeart/2008/layout/LinedList"/>
    <dgm:cxn modelId="{9A853DAA-6083-4464-963F-24930CC48710}" type="presParOf" srcId="{9F4F0A85-3693-4238-A63A-8686BCCCB281}" destId="{C9E4100A-A2BC-4E4C-A802-F850E71E8433}" srcOrd="1" destOrd="0" presId="urn:microsoft.com/office/officeart/2008/layout/LinedList"/>
    <dgm:cxn modelId="{746597C3-7617-413E-9C80-CBF9FDA0F7E1}" type="presParOf" srcId="{9F4F0A85-3693-4238-A63A-8686BCCCB281}" destId="{31433B37-D690-44E2-BE62-C1A2D723CD87}" srcOrd="2" destOrd="0" presId="urn:microsoft.com/office/officeart/2008/layout/LinedList"/>
    <dgm:cxn modelId="{A4768014-74C3-4480-904D-2C2BBDEE6E7B}" type="presParOf" srcId="{EADA246F-9CA7-4244-AA50-0B32DC653A59}" destId="{008E2877-3293-4010-9A2D-44ECA5972A7E}" srcOrd="5" destOrd="0" presId="urn:microsoft.com/office/officeart/2008/layout/LinedList"/>
    <dgm:cxn modelId="{FB81C7F3-1B6B-462E-B5B5-706E8E5308BB}" type="presParOf" srcId="{EADA246F-9CA7-4244-AA50-0B32DC653A59}" destId="{E06729B0-DF63-4C2F-A3AF-A2E58E29F18C}" srcOrd="6" destOrd="0" presId="urn:microsoft.com/office/officeart/2008/layout/LinedList"/>
    <dgm:cxn modelId="{A565FF52-5AF2-47F8-9D99-7DD13A5147E0}" type="presParOf" srcId="{EADA246F-9CA7-4244-AA50-0B32DC653A59}" destId="{DC69E833-3508-4480-8489-FD790B62929E}" srcOrd="7" destOrd="0" presId="urn:microsoft.com/office/officeart/2008/layout/LinedList"/>
    <dgm:cxn modelId="{3F549B53-96DF-4884-A04C-DAFACA463E80}" type="presParOf" srcId="{DC69E833-3508-4480-8489-FD790B62929E}" destId="{ECFE00CA-AE5A-456D-95A8-545AC233BD1F}" srcOrd="0" destOrd="0" presId="urn:microsoft.com/office/officeart/2008/layout/LinedList"/>
    <dgm:cxn modelId="{6BB1AC07-0AE5-471F-8761-89D8F985CE4C}" type="presParOf" srcId="{DC69E833-3508-4480-8489-FD790B62929E}" destId="{BB4675E3-2624-46B1-9824-FEA195F16D9B}" srcOrd="1" destOrd="0" presId="urn:microsoft.com/office/officeart/2008/layout/LinedList"/>
    <dgm:cxn modelId="{9C60D545-547D-4C9F-B6D1-96149159CD68}" type="presParOf" srcId="{DC69E833-3508-4480-8489-FD790B62929E}" destId="{0E1B316A-FB4D-4B4F-9CC5-93778080BD33}" srcOrd="2" destOrd="0" presId="urn:microsoft.com/office/officeart/2008/layout/LinedList"/>
    <dgm:cxn modelId="{15D4ADCC-786F-42C3-9103-9147367054D0}" type="presParOf" srcId="{EADA246F-9CA7-4244-AA50-0B32DC653A59}" destId="{D1089356-C4EF-4874-A55F-A67746469269}" srcOrd="8" destOrd="0" presId="urn:microsoft.com/office/officeart/2008/layout/LinedList"/>
    <dgm:cxn modelId="{08017886-27CE-4BAB-A89E-33E9A6871CA1}" type="presParOf" srcId="{EADA246F-9CA7-4244-AA50-0B32DC653A59}" destId="{230CC3F4-3951-4369-B246-A4E2ADA9C105}" srcOrd="9" destOrd="0" presId="urn:microsoft.com/office/officeart/2008/layout/LinedList"/>
    <dgm:cxn modelId="{E24E7B7B-7C80-4AC9-898E-DB119A3EEE0F}" type="presParOf" srcId="{EADA246F-9CA7-4244-AA50-0B32DC653A59}" destId="{50A1ED82-5163-464B-A2D1-4DC1E9002EEF}" srcOrd="10" destOrd="0" presId="urn:microsoft.com/office/officeart/2008/layout/LinedList"/>
    <dgm:cxn modelId="{315A5AB9-12B8-401E-921D-7EEA3D976D3F}" type="presParOf" srcId="{50A1ED82-5163-464B-A2D1-4DC1E9002EEF}" destId="{8263EA08-B621-4204-8132-6B17F27A1C17}" srcOrd="0" destOrd="0" presId="urn:microsoft.com/office/officeart/2008/layout/LinedList"/>
    <dgm:cxn modelId="{39467D95-3795-43CC-9908-593A557F1791}" type="presParOf" srcId="{50A1ED82-5163-464B-A2D1-4DC1E9002EEF}" destId="{B44940B8-E1B1-4D94-A990-771D366C0F4C}" srcOrd="1" destOrd="0" presId="urn:microsoft.com/office/officeart/2008/layout/LinedList"/>
    <dgm:cxn modelId="{79DE4526-A0BA-4BED-A0D9-92DDEB9908AA}" type="presParOf" srcId="{50A1ED82-5163-464B-A2D1-4DC1E9002EEF}" destId="{3BA90170-4944-49DB-B686-6D02E626C29F}" srcOrd="2" destOrd="0" presId="urn:microsoft.com/office/officeart/2008/layout/LinedList"/>
    <dgm:cxn modelId="{A18BC004-64C5-42FB-97F3-6BE7960F5BB7}" type="presParOf" srcId="{EADA246F-9CA7-4244-AA50-0B32DC653A59}" destId="{BC17BE91-CD24-4E57-96C0-5B3443D61CA2}" srcOrd="11" destOrd="0" presId="urn:microsoft.com/office/officeart/2008/layout/LinedList"/>
    <dgm:cxn modelId="{ED67DCDA-ECC8-4F1B-99C9-D85702873DC6}" type="presParOf" srcId="{EADA246F-9CA7-4244-AA50-0B32DC653A59}" destId="{E425BD1B-274B-4825-BE58-DB586CEBD70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CBA32-4665-44B2-97E3-BA380DC5AFE5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AU"/>
        </a:p>
      </dgm:t>
    </dgm:pt>
    <dgm:pt modelId="{A646CCAA-717D-4E8C-B6EA-021D452CDED8}">
      <dgm:prSet phldrT="[Text]"/>
      <dgm:spPr/>
      <dgm:t>
        <a:bodyPr/>
        <a:lstStyle/>
        <a:p>
          <a:r>
            <a:rPr lang="en-AU" b="1" dirty="0">
              <a:latin typeface="Century Gothic" panose="020B0502020202020204" pitchFamily="34" charset="0"/>
            </a:rPr>
            <a:t>Multiple choice</a:t>
          </a:r>
          <a:endParaRPr lang="en-AU" dirty="0">
            <a:latin typeface="Century Gothic" panose="020B0502020202020204" pitchFamily="34" charset="0"/>
          </a:endParaRPr>
        </a:p>
      </dgm:t>
    </dgm:pt>
    <dgm:pt modelId="{4A0499D4-0AEA-418E-8EB2-72171555F22C}" type="parTrans" cxnId="{0EB38359-C172-4433-BB69-BEC3ADC598B4}">
      <dgm:prSet/>
      <dgm:spPr/>
      <dgm:t>
        <a:bodyPr/>
        <a:lstStyle/>
        <a:p>
          <a:endParaRPr lang="en-AU"/>
        </a:p>
      </dgm:t>
    </dgm:pt>
    <dgm:pt modelId="{59CE486A-4EC9-4866-B5A7-6A3EA77681CE}" type="sibTrans" cxnId="{0EB38359-C172-4433-BB69-BEC3ADC598B4}">
      <dgm:prSet/>
      <dgm:spPr/>
      <dgm:t>
        <a:bodyPr/>
        <a:lstStyle/>
        <a:p>
          <a:endParaRPr lang="en-AU"/>
        </a:p>
      </dgm:t>
    </dgm:pt>
    <dgm:pt modelId="{58950459-78F5-41EC-8EED-EF1C943EAA32}">
      <dgm:prSet phldrT="[Text]" custT="1"/>
      <dgm:spPr/>
      <dgm:t>
        <a:bodyPr/>
        <a:lstStyle/>
        <a:p>
          <a:r>
            <a:rPr lang="en-US" sz="1500" dirty="0">
              <a:effectLst/>
              <a:latin typeface="Century Gothic" panose="020B0502020202020204" pitchFamily="34" charset="0"/>
              <a:ea typeface="+mn-ea"/>
              <a:cs typeface="+mn-cs"/>
            </a:rPr>
            <a:t>Future of emergency volunteering</a:t>
          </a:r>
          <a:endParaRPr lang="en-AU" sz="1500" dirty="0">
            <a:latin typeface="Century Gothic" panose="020B0502020202020204" pitchFamily="34" charset="0"/>
          </a:endParaRPr>
        </a:p>
      </dgm:t>
    </dgm:pt>
    <dgm:pt modelId="{40CB199D-413D-44A5-BAD6-83145094A820}" type="parTrans" cxnId="{784622C5-BF6B-497C-B536-847029D45DAB}">
      <dgm:prSet/>
      <dgm:spPr/>
      <dgm:t>
        <a:bodyPr/>
        <a:lstStyle/>
        <a:p>
          <a:endParaRPr lang="en-AU"/>
        </a:p>
      </dgm:t>
    </dgm:pt>
    <dgm:pt modelId="{BB086311-CA8C-4639-8F6E-F845F19D2502}" type="sibTrans" cxnId="{784622C5-BF6B-497C-B536-847029D45DAB}">
      <dgm:prSet/>
      <dgm:spPr/>
      <dgm:t>
        <a:bodyPr/>
        <a:lstStyle/>
        <a:p>
          <a:endParaRPr lang="en-AU"/>
        </a:p>
      </dgm:t>
    </dgm:pt>
    <dgm:pt modelId="{A988167F-9884-4F1E-B4B7-6A0CA4A6CF8B}">
      <dgm:prSet phldrT="[Text]" custT="1"/>
      <dgm:spPr/>
      <dgm:t>
        <a:bodyPr/>
        <a:lstStyle/>
        <a:p>
          <a:r>
            <a:rPr lang="en-US" sz="1500" dirty="0">
              <a:effectLst/>
              <a:latin typeface="Century Gothic" panose="020B0502020202020204" pitchFamily="34" charset="0"/>
              <a:ea typeface="+mn-ea"/>
              <a:cs typeface="+mn-cs"/>
            </a:rPr>
            <a:t>New approaches to volunteer management</a:t>
          </a:r>
          <a:endParaRPr lang="en-AU" sz="1500" dirty="0">
            <a:latin typeface="Century Gothic" panose="020B0502020202020204" pitchFamily="34" charset="0"/>
          </a:endParaRPr>
        </a:p>
      </dgm:t>
    </dgm:pt>
    <dgm:pt modelId="{8B260913-3969-42C0-8578-B6A8805BD9E0}" type="parTrans" cxnId="{12822A40-9410-4C70-ADF5-EED5EE3024C8}">
      <dgm:prSet/>
      <dgm:spPr/>
      <dgm:t>
        <a:bodyPr/>
        <a:lstStyle/>
        <a:p>
          <a:endParaRPr lang="en-AU"/>
        </a:p>
      </dgm:t>
    </dgm:pt>
    <dgm:pt modelId="{810713AC-D4A7-4964-8A5B-A5B33A3D4C96}" type="sibTrans" cxnId="{12822A40-9410-4C70-ADF5-EED5EE3024C8}">
      <dgm:prSet/>
      <dgm:spPr/>
      <dgm:t>
        <a:bodyPr/>
        <a:lstStyle/>
        <a:p>
          <a:endParaRPr lang="en-AU"/>
        </a:p>
      </dgm:t>
    </dgm:pt>
    <dgm:pt modelId="{12666EA8-39A3-4E4F-8278-3642422C02B8}">
      <dgm:prSet phldrT="[Text]" custT="1"/>
      <dgm:spPr/>
      <dgm:t>
        <a:bodyPr/>
        <a:lstStyle/>
        <a:p>
          <a:r>
            <a:rPr lang="en-US" sz="1500" dirty="0">
              <a:effectLst/>
              <a:latin typeface="Century Gothic" panose="020B0502020202020204" pitchFamily="34" charset="0"/>
              <a:ea typeface="+mn-ea"/>
              <a:cs typeface="+mn-cs"/>
            </a:rPr>
            <a:t>Volunteering in changing rural communities</a:t>
          </a:r>
          <a:endParaRPr lang="en-AU" sz="1500" dirty="0">
            <a:latin typeface="Century Gothic" panose="020B0502020202020204" pitchFamily="34" charset="0"/>
          </a:endParaRPr>
        </a:p>
      </dgm:t>
    </dgm:pt>
    <dgm:pt modelId="{4E4ADF50-7035-4ED7-9C6C-26B1B11BE629}" type="parTrans" cxnId="{7A6CB71B-49EE-431B-8E52-F9B9AAB35CE3}">
      <dgm:prSet/>
      <dgm:spPr/>
      <dgm:t>
        <a:bodyPr/>
        <a:lstStyle/>
        <a:p>
          <a:endParaRPr lang="en-AU"/>
        </a:p>
      </dgm:t>
    </dgm:pt>
    <dgm:pt modelId="{C84F9D9E-0215-41CF-9763-5CC7ED3530F5}" type="sibTrans" cxnId="{7A6CB71B-49EE-431B-8E52-F9B9AAB35CE3}">
      <dgm:prSet/>
      <dgm:spPr/>
      <dgm:t>
        <a:bodyPr/>
        <a:lstStyle/>
        <a:p>
          <a:endParaRPr lang="en-AU"/>
        </a:p>
      </dgm:t>
    </dgm:pt>
    <dgm:pt modelId="{F8C2A3A3-E6FC-4FC0-B35A-1AADFAC6277F}">
      <dgm:prSet phldrT="[Text]" custT="1"/>
      <dgm:spPr/>
      <dgm:t>
        <a:bodyPr/>
        <a:lstStyle/>
        <a:p>
          <a:r>
            <a:rPr lang="en-US" sz="1500" b="1" dirty="0">
              <a:effectLst/>
              <a:latin typeface="Century Gothic" panose="020B0502020202020204" pitchFamily="34" charset="0"/>
              <a:ea typeface="+mn-ea"/>
              <a:cs typeface="+mn-cs"/>
            </a:rPr>
            <a:t>Recruitment and retention</a:t>
          </a:r>
          <a:endParaRPr lang="en-AU" sz="1500" b="1" dirty="0">
            <a:latin typeface="Century Gothic" panose="020B0502020202020204" pitchFamily="34" charset="0"/>
          </a:endParaRPr>
        </a:p>
      </dgm:t>
    </dgm:pt>
    <dgm:pt modelId="{C1EC1886-0C7E-4CDD-ADE9-C570A9A711B6}" type="parTrans" cxnId="{1DAD1DA7-0C7D-4692-BECB-6C3D5FD534E3}">
      <dgm:prSet/>
      <dgm:spPr/>
      <dgm:t>
        <a:bodyPr/>
        <a:lstStyle/>
        <a:p>
          <a:endParaRPr lang="en-AU"/>
        </a:p>
      </dgm:t>
    </dgm:pt>
    <dgm:pt modelId="{894C87AA-6CC6-4027-BA18-4AE148324501}" type="sibTrans" cxnId="{1DAD1DA7-0C7D-4692-BECB-6C3D5FD534E3}">
      <dgm:prSet/>
      <dgm:spPr/>
      <dgm:t>
        <a:bodyPr/>
        <a:lstStyle/>
        <a:p>
          <a:endParaRPr lang="en-AU"/>
        </a:p>
      </dgm:t>
    </dgm:pt>
    <dgm:pt modelId="{501CD075-09EA-42C8-838F-35FE5AB2AEDE}" type="pres">
      <dgm:prSet presAssocID="{1FBCBA32-4665-44B2-97E3-BA380DC5AFE5}" presName="vert0" presStyleCnt="0">
        <dgm:presLayoutVars>
          <dgm:dir/>
          <dgm:animOne val="branch"/>
          <dgm:animLvl val="lvl"/>
        </dgm:presLayoutVars>
      </dgm:prSet>
      <dgm:spPr/>
    </dgm:pt>
    <dgm:pt modelId="{6A497517-082D-48EA-9E26-9B6EFA40CAB9}" type="pres">
      <dgm:prSet presAssocID="{A646CCAA-717D-4E8C-B6EA-021D452CDED8}" presName="thickLine" presStyleLbl="alignNode1" presStyleIdx="0" presStyleCnt="1"/>
      <dgm:spPr/>
    </dgm:pt>
    <dgm:pt modelId="{52234FB5-13D7-46CB-91EB-CE6082EE1CC7}" type="pres">
      <dgm:prSet presAssocID="{A646CCAA-717D-4E8C-B6EA-021D452CDED8}" presName="horz1" presStyleCnt="0"/>
      <dgm:spPr/>
    </dgm:pt>
    <dgm:pt modelId="{E5945788-29A6-4984-8878-0F306383C56E}" type="pres">
      <dgm:prSet presAssocID="{A646CCAA-717D-4E8C-B6EA-021D452CDED8}" presName="tx1" presStyleLbl="revTx" presStyleIdx="0" presStyleCnt="5" custScaleX="193117"/>
      <dgm:spPr/>
    </dgm:pt>
    <dgm:pt modelId="{EADA246F-9CA7-4244-AA50-0B32DC653A59}" type="pres">
      <dgm:prSet presAssocID="{A646CCAA-717D-4E8C-B6EA-021D452CDED8}" presName="vert1" presStyleCnt="0"/>
      <dgm:spPr/>
    </dgm:pt>
    <dgm:pt modelId="{D2C5A2D3-32CE-4EE3-AF0C-4BF066EF9839}" type="pres">
      <dgm:prSet presAssocID="{58950459-78F5-41EC-8EED-EF1C943EAA32}" presName="vertSpace2a" presStyleCnt="0"/>
      <dgm:spPr/>
    </dgm:pt>
    <dgm:pt modelId="{1BDEC4B7-06CE-46B4-86E4-9B5C2FF29518}" type="pres">
      <dgm:prSet presAssocID="{58950459-78F5-41EC-8EED-EF1C943EAA32}" presName="horz2" presStyleCnt="0"/>
      <dgm:spPr/>
    </dgm:pt>
    <dgm:pt modelId="{9291CC72-E1E5-4E11-8F7D-6D1DADD1D0C9}" type="pres">
      <dgm:prSet presAssocID="{58950459-78F5-41EC-8EED-EF1C943EAA32}" presName="horzSpace2" presStyleCnt="0"/>
      <dgm:spPr/>
    </dgm:pt>
    <dgm:pt modelId="{DDA94DA0-72E8-46F3-AF5B-54A3D09F49A9}" type="pres">
      <dgm:prSet presAssocID="{58950459-78F5-41EC-8EED-EF1C943EAA32}" presName="tx2" presStyleLbl="revTx" presStyleIdx="1" presStyleCnt="5"/>
      <dgm:spPr/>
    </dgm:pt>
    <dgm:pt modelId="{9A320DAA-44B9-463A-833C-CCAA9FB2D947}" type="pres">
      <dgm:prSet presAssocID="{58950459-78F5-41EC-8EED-EF1C943EAA32}" presName="vert2" presStyleCnt="0"/>
      <dgm:spPr/>
    </dgm:pt>
    <dgm:pt modelId="{13D9F4AD-A33E-4B22-86F5-6B1413D42AF7}" type="pres">
      <dgm:prSet presAssocID="{58950459-78F5-41EC-8EED-EF1C943EAA32}" presName="thinLine2b" presStyleLbl="callout" presStyleIdx="0" presStyleCnt="4"/>
      <dgm:spPr/>
    </dgm:pt>
    <dgm:pt modelId="{8C614390-127F-4B92-B393-AE73A100B9E7}" type="pres">
      <dgm:prSet presAssocID="{58950459-78F5-41EC-8EED-EF1C943EAA32}" presName="vertSpace2b" presStyleCnt="0"/>
      <dgm:spPr/>
    </dgm:pt>
    <dgm:pt modelId="{BBB6C6B4-42BE-4A10-BFA2-E39B361C40AF}" type="pres">
      <dgm:prSet presAssocID="{A988167F-9884-4F1E-B4B7-6A0CA4A6CF8B}" presName="horz2" presStyleCnt="0"/>
      <dgm:spPr/>
    </dgm:pt>
    <dgm:pt modelId="{65721DA0-6414-4E13-92F5-7D1CC69F4F96}" type="pres">
      <dgm:prSet presAssocID="{A988167F-9884-4F1E-B4B7-6A0CA4A6CF8B}" presName="horzSpace2" presStyleCnt="0"/>
      <dgm:spPr/>
    </dgm:pt>
    <dgm:pt modelId="{B328E16E-FF5F-4CD0-8FF8-C83D965B3ACE}" type="pres">
      <dgm:prSet presAssocID="{A988167F-9884-4F1E-B4B7-6A0CA4A6CF8B}" presName="tx2" presStyleLbl="revTx" presStyleIdx="2" presStyleCnt="5"/>
      <dgm:spPr/>
    </dgm:pt>
    <dgm:pt modelId="{DD5C762E-9FAC-4B6A-A271-0E71F94B6CDF}" type="pres">
      <dgm:prSet presAssocID="{A988167F-9884-4F1E-B4B7-6A0CA4A6CF8B}" presName="vert2" presStyleCnt="0"/>
      <dgm:spPr/>
    </dgm:pt>
    <dgm:pt modelId="{02F4B1A2-5B89-425F-A5FA-4BD58604BA70}" type="pres">
      <dgm:prSet presAssocID="{A988167F-9884-4F1E-B4B7-6A0CA4A6CF8B}" presName="thinLine2b" presStyleLbl="callout" presStyleIdx="1" presStyleCnt="4"/>
      <dgm:spPr/>
    </dgm:pt>
    <dgm:pt modelId="{1C52C585-0257-404F-AF71-43DDD5777614}" type="pres">
      <dgm:prSet presAssocID="{A988167F-9884-4F1E-B4B7-6A0CA4A6CF8B}" presName="vertSpace2b" presStyleCnt="0"/>
      <dgm:spPr/>
    </dgm:pt>
    <dgm:pt modelId="{B8356D46-3E50-46AC-A505-4D27D045B5C7}" type="pres">
      <dgm:prSet presAssocID="{12666EA8-39A3-4E4F-8278-3642422C02B8}" presName="horz2" presStyleCnt="0"/>
      <dgm:spPr/>
    </dgm:pt>
    <dgm:pt modelId="{618B342E-F831-4EE0-ACED-4998569A0DF3}" type="pres">
      <dgm:prSet presAssocID="{12666EA8-39A3-4E4F-8278-3642422C02B8}" presName="horzSpace2" presStyleCnt="0"/>
      <dgm:spPr/>
    </dgm:pt>
    <dgm:pt modelId="{9CA7D7F6-78AB-4A76-B104-7353378F17E7}" type="pres">
      <dgm:prSet presAssocID="{12666EA8-39A3-4E4F-8278-3642422C02B8}" presName="tx2" presStyleLbl="revTx" presStyleIdx="3" presStyleCnt="5"/>
      <dgm:spPr/>
    </dgm:pt>
    <dgm:pt modelId="{C764EA9F-C8E8-4A66-A985-1CDC7515F066}" type="pres">
      <dgm:prSet presAssocID="{12666EA8-39A3-4E4F-8278-3642422C02B8}" presName="vert2" presStyleCnt="0"/>
      <dgm:spPr/>
    </dgm:pt>
    <dgm:pt modelId="{1D3D9DA3-7374-493B-B537-B2C228EB2944}" type="pres">
      <dgm:prSet presAssocID="{12666EA8-39A3-4E4F-8278-3642422C02B8}" presName="thinLine2b" presStyleLbl="callout" presStyleIdx="2" presStyleCnt="4"/>
      <dgm:spPr/>
    </dgm:pt>
    <dgm:pt modelId="{02FF00B2-58D1-4B3A-B5B7-EF5077A7A07C}" type="pres">
      <dgm:prSet presAssocID="{12666EA8-39A3-4E4F-8278-3642422C02B8}" presName="vertSpace2b" presStyleCnt="0"/>
      <dgm:spPr/>
    </dgm:pt>
    <dgm:pt modelId="{D59D2C26-3675-41AD-9C21-6C42EB6FD633}" type="pres">
      <dgm:prSet presAssocID="{F8C2A3A3-E6FC-4FC0-B35A-1AADFAC6277F}" presName="horz2" presStyleCnt="0"/>
      <dgm:spPr/>
    </dgm:pt>
    <dgm:pt modelId="{A17C4B73-7D4F-40AF-9358-FB9DDF39434B}" type="pres">
      <dgm:prSet presAssocID="{F8C2A3A3-E6FC-4FC0-B35A-1AADFAC6277F}" presName="horzSpace2" presStyleCnt="0"/>
      <dgm:spPr/>
    </dgm:pt>
    <dgm:pt modelId="{D345C33A-E69B-4845-81CB-9DC189486C27}" type="pres">
      <dgm:prSet presAssocID="{F8C2A3A3-E6FC-4FC0-B35A-1AADFAC6277F}" presName="tx2" presStyleLbl="revTx" presStyleIdx="4" presStyleCnt="5"/>
      <dgm:spPr/>
    </dgm:pt>
    <dgm:pt modelId="{3CC89E91-1055-47EB-8CBB-D905F8EEFCCE}" type="pres">
      <dgm:prSet presAssocID="{F8C2A3A3-E6FC-4FC0-B35A-1AADFAC6277F}" presName="vert2" presStyleCnt="0"/>
      <dgm:spPr/>
    </dgm:pt>
    <dgm:pt modelId="{7E489446-DAA9-467C-AE8A-0FB13F3F6C3B}" type="pres">
      <dgm:prSet presAssocID="{F8C2A3A3-E6FC-4FC0-B35A-1AADFAC6277F}" presName="thinLine2b" presStyleLbl="callout" presStyleIdx="3" presStyleCnt="4"/>
      <dgm:spPr/>
    </dgm:pt>
    <dgm:pt modelId="{AA574F20-04FD-4C70-BA96-66C8B06A736D}" type="pres">
      <dgm:prSet presAssocID="{F8C2A3A3-E6FC-4FC0-B35A-1AADFAC6277F}" presName="vertSpace2b" presStyleCnt="0"/>
      <dgm:spPr/>
    </dgm:pt>
  </dgm:ptLst>
  <dgm:cxnLst>
    <dgm:cxn modelId="{7A6CB71B-49EE-431B-8E52-F9B9AAB35CE3}" srcId="{A646CCAA-717D-4E8C-B6EA-021D452CDED8}" destId="{12666EA8-39A3-4E4F-8278-3642422C02B8}" srcOrd="2" destOrd="0" parTransId="{4E4ADF50-7035-4ED7-9C6C-26B1B11BE629}" sibTransId="{C84F9D9E-0215-41CF-9763-5CC7ED3530F5}"/>
    <dgm:cxn modelId="{11DB6020-BF2C-4E3D-9F07-0F5B46DBA407}" type="presOf" srcId="{58950459-78F5-41EC-8EED-EF1C943EAA32}" destId="{DDA94DA0-72E8-46F3-AF5B-54A3D09F49A9}" srcOrd="0" destOrd="0" presId="urn:microsoft.com/office/officeart/2008/layout/LinedList"/>
    <dgm:cxn modelId="{515E6C30-21A4-4E33-B8BA-520882654DB7}" type="presOf" srcId="{1FBCBA32-4665-44B2-97E3-BA380DC5AFE5}" destId="{501CD075-09EA-42C8-838F-35FE5AB2AEDE}" srcOrd="0" destOrd="0" presId="urn:microsoft.com/office/officeart/2008/layout/LinedList"/>
    <dgm:cxn modelId="{3E68D632-1128-4A77-B2D8-BABEC4684742}" type="presOf" srcId="{12666EA8-39A3-4E4F-8278-3642422C02B8}" destId="{9CA7D7F6-78AB-4A76-B104-7353378F17E7}" srcOrd="0" destOrd="0" presId="urn:microsoft.com/office/officeart/2008/layout/LinedList"/>
    <dgm:cxn modelId="{6CA4D637-5558-4774-8E4A-82586E4A772F}" type="presOf" srcId="{A988167F-9884-4F1E-B4B7-6A0CA4A6CF8B}" destId="{B328E16E-FF5F-4CD0-8FF8-C83D965B3ACE}" srcOrd="0" destOrd="0" presId="urn:microsoft.com/office/officeart/2008/layout/LinedList"/>
    <dgm:cxn modelId="{12822A40-9410-4C70-ADF5-EED5EE3024C8}" srcId="{A646CCAA-717D-4E8C-B6EA-021D452CDED8}" destId="{A988167F-9884-4F1E-B4B7-6A0CA4A6CF8B}" srcOrd="1" destOrd="0" parTransId="{8B260913-3969-42C0-8578-B6A8805BD9E0}" sibTransId="{810713AC-D4A7-4964-8A5B-A5B33A3D4C96}"/>
    <dgm:cxn modelId="{F431466F-5219-4AA5-8C1E-8DD129F517CE}" type="presOf" srcId="{F8C2A3A3-E6FC-4FC0-B35A-1AADFAC6277F}" destId="{D345C33A-E69B-4845-81CB-9DC189486C27}" srcOrd="0" destOrd="0" presId="urn:microsoft.com/office/officeart/2008/layout/LinedList"/>
    <dgm:cxn modelId="{8C9DC86F-C7E0-49C5-82FE-3461738F02FF}" type="presOf" srcId="{A646CCAA-717D-4E8C-B6EA-021D452CDED8}" destId="{E5945788-29A6-4984-8878-0F306383C56E}" srcOrd="0" destOrd="0" presId="urn:microsoft.com/office/officeart/2008/layout/LinedList"/>
    <dgm:cxn modelId="{0EB38359-C172-4433-BB69-BEC3ADC598B4}" srcId="{1FBCBA32-4665-44B2-97E3-BA380DC5AFE5}" destId="{A646CCAA-717D-4E8C-B6EA-021D452CDED8}" srcOrd="0" destOrd="0" parTransId="{4A0499D4-0AEA-418E-8EB2-72171555F22C}" sibTransId="{59CE486A-4EC9-4866-B5A7-6A3EA77681CE}"/>
    <dgm:cxn modelId="{1DAD1DA7-0C7D-4692-BECB-6C3D5FD534E3}" srcId="{A646CCAA-717D-4E8C-B6EA-021D452CDED8}" destId="{F8C2A3A3-E6FC-4FC0-B35A-1AADFAC6277F}" srcOrd="3" destOrd="0" parTransId="{C1EC1886-0C7E-4CDD-ADE9-C570A9A711B6}" sibTransId="{894C87AA-6CC6-4027-BA18-4AE148324501}"/>
    <dgm:cxn modelId="{784622C5-BF6B-497C-B536-847029D45DAB}" srcId="{A646CCAA-717D-4E8C-B6EA-021D452CDED8}" destId="{58950459-78F5-41EC-8EED-EF1C943EAA32}" srcOrd="0" destOrd="0" parTransId="{40CB199D-413D-44A5-BAD6-83145094A820}" sibTransId="{BB086311-CA8C-4639-8F6E-F845F19D2502}"/>
    <dgm:cxn modelId="{BB327210-175D-4CC4-8056-717D93F4FC27}" type="presParOf" srcId="{501CD075-09EA-42C8-838F-35FE5AB2AEDE}" destId="{6A497517-082D-48EA-9E26-9B6EFA40CAB9}" srcOrd="0" destOrd="0" presId="urn:microsoft.com/office/officeart/2008/layout/LinedList"/>
    <dgm:cxn modelId="{D4CC6D23-BD87-48FE-9879-123D807F325A}" type="presParOf" srcId="{501CD075-09EA-42C8-838F-35FE5AB2AEDE}" destId="{52234FB5-13D7-46CB-91EB-CE6082EE1CC7}" srcOrd="1" destOrd="0" presId="urn:microsoft.com/office/officeart/2008/layout/LinedList"/>
    <dgm:cxn modelId="{96A3DE9A-5454-4A03-87CC-16DF2C7CB53E}" type="presParOf" srcId="{52234FB5-13D7-46CB-91EB-CE6082EE1CC7}" destId="{E5945788-29A6-4984-8878-0F306383C56E}" srcOrd="0" destOrd="0" presId="urn:microsoft.com/office/officeart/2008/layout/LinedList"/>
    <dgm:cxn modelId="{E5707737-AFDF-4902-B50F-2C0D250E5EDB}" type="presParOf" srcId="{52234FB5-13D7-46CB-91EB-CE6082EE1CC7}" destId="{EADA246F-9CA7-4244-AA50-0B32DC653A59}" srcOrd="1" destOrd="0" presId="urn:microsoft.com/office/officeart/2008/layout/LinedList"/>
    <dgm:cxn modelId="{F1D092C8-A809-4C5A-A76A-0F152E427BE4}" type="presParOf" srcId="{EADA246F-9CA7-4244-AA50-0B32DC653A59}" destId="{D2C5A2D3-32CE-4EE3-AF0C-4BF066EF9839}" srcOrd="0" destOrd="0" presId="urn:microsoft.com/office/officeart/2008/layout/LinedList"/>
    <dgm:cxn modelId="{B3B6CC09-6E41-41B1-8C4A-BBBDEC03E488}" type="presParOf" srcId="{EADA246F-9CA7-4244-AA50-0B32DC653A59}" destId="{1BDEC4B7-06CE-46B4-86E4-9B5C2FF29518}" srcOrd="1" destOrd="0" presId="urn:microsoft.com/office/officeart/2008/layout/LinedList"/>
    <dgm:cxn modelId="{693A79DA-7200-4ACB-98CB-FE2DE83F6D3F}" type="presParOf" srcId="{1BDEC4B7-06CE-46B4-86E4-9B5C2FF29518}" destId="{9291CC72-E1E5-4E11-8F7D-6D1DADD1D0C9}" srcOrd="0" destOrd="0" presId="urn:microsoft.com/office/officeart/2008/layout/LinedList"/>
    <dgm:cxn modelId="{C8FEEFF5-B29E-419C-BB3F-162296DFAFFD}" type="presParOf" srcId="{1BDEC4B7-06CE-46B4-86E4-9B5C2FF29518}" destId="{DDA94DA0-72E8-46F3-AF5B-54A3D09F49A9}" srcOrd="1" destOrd="0" presId="urn:microsoft.com/office/officeart/2008/layout/LinedList"/>
    <dgm:cxn modelId="{BD03DB9E-C578-4616-B590-7F53F89F9BD2}" type="presParOf" srcId="{1BDEC4B7-06CE-46B4-86E4-9B5C2FF29518}" destId="{9A320DAA-44B9-463A-833C-CCAA9FB2D947}" srcOrd="2" destOrd="0" presId="urn:microsoft.com/office/officeart/2008/layout/LinedList"/>
    <dgm:cxn modelId="{18E0BFB1-8810-4365-AA23-0CBF5FA415BD}" type="presParOf" srcId="{EADA246F-9CA7-4244-AA50-0B32DC653A59}" destId="{13D9F4AD-A33E-4B22-86F5-6B1413D42AF7}" srcOrd="2" destOrd="0" presId="urn:microsoft.com/office/officeart/2008/layout/LinedList"/>
    <dgm:cxn modelId="{919DC131-8F32-4584-8FB9-C5A0E07CE4C5}" type="presParOf" srcId="{EADA246F-9CA7-4244-AA50-0B32DC653A59}" destId="{8C614390-127F-4B92-B393-AE73A100B9E7}" srcOrd="3" destOrd="0" presId="urn:microsoft.com/office/officeart/2008/layout/LinedList"/>
    <dgm:cxn modelId="{437D2807-6A3F-4F7C-9C7A-6FA551E2A1AF}" type="presParOf" srcId="{EADA246F-9CA7-4244-AA50-0B32DC653A59}" destId="{BBB6C6B4-42BE-4A10-BFA2-E39B361C40AF}" srcOrd="4" destOrd="0" presId="urn:microsoft.com/office/officeart/2008/layout/LinedList"/>
    <dgm:cxn modelId="{C623990B-CDB6-49B8-A904-9194A4801B98}" type="presParOf" srcId="{BBB6C6B4-42BE-4A10-BFA2-E39B361C40AF}" destId="{65721DA0-6414-4E13-92F5-7D1CC69F4F96}" srcOrd="0" destOrd="0" presId="urn:microsoft.com/office/officeart/2008/layout/LinedList"/>
    <dgm:cxn modelId="{D7485B35-BC65-4C51-BA5F-E17DA15533CF}" type="presParOf" srcId="{BBB6C6B4-42BE-4A10-BFA2-E39B361C40AF}" destId="{B328E16E-FF5F-4CD0-8FF8-C83D965B3ACE}" srcOrd="1" destOrd="0" presId="urn:microsoft.com/office/officeart/2008/layout/LinedList"/>
    <dgm:cxn modelId="{635A3174-0D2C-455B-ACB7-6ACC8AEE52F7}" type="presParOf" srcId="{BBB6C6B4-42BE-4A10-BFA2-E39B361C40AF}" destId="{DD5C762E-9FAC-4B6A-A271-0E71F94B6CDF}" srcOrd="2" destOrd="0" presId="urn:microsoft.com/office/officeart/2008/layout/LinedList"/>
    <dgm:cxn modelId="{F94D9F86-0B8D-488A-AF51-7A323C86E38E}" type="presParOf" srcId="{EADA246F-9CA7-4244-AA50-0B32DC653A59}" destId="{02F4B1A2-5B89-425F-A5FA-4BD58604BA70}" srcOrd="5" destOrd="0" presId="urn:microsoft.com/office/officeart/2008/layout/LinedList"/>
    <dgm:cxn modelId="{70FE1937-7570-4E8C-91B7-4BD12D69645F}" type="presParOf" srcId="{EADA246F-9CA7-4244-AA50-0B32DC653A59}" destId="{1C52C585-0257-404F-AF71-43DDD5777614}" srcOrd="6" destOrd="0" presId="urn:microsoft.com/office/officeart/2008/layout/LinedList"/>
    <dgm:cxn modelId="{1C43C9BE-BDEE-46D7-95F4-5C7C6FB42594}" type="presParOf" srcId="{EADA246F-9CA7-4244-AA50-0B32DC653A59}" destId="{B8356D46-3E50-46AC-A505-4D27D045B5C7}" srcOrd="7" destOrd="0" presId="urn:microsoft.com/office/officeart/2008/layout/LinedList"/>
    <dgm:cxn modelId="{C18C3C46-EE64-4AFD-9F4B-40C4243CE99F}" type="presParOf" srcId="{B8356D46-3E50-46AC-A505-4D27D045B5C7}" destId="{618B342E-F831-4EE0-ACED-4998569A0DF3}" srcOrd="0" destOrd="0" presId="urn:microsoft.com/office/officeart/2008/layout/LinedList"/>
    <dgm:cxn modelId="{CE9F9D03-FB03-43B2-9E42-6F27D7262146}" type="presParOf" srcId="{B8356D46-3E50-46AC-A505-4D27D045B5C7}" destId="{9CA7D7F6-78AB-4A76-B104-7353378F17E7}" srcOrd="1" destOrd="0" presId="urn:microsoft.com/office/officeart/2008/layout/LinedList"/>
    <dgm:cxn modelId="{FD6C5EF7-1640-4036-9B16-6DE3C510135D}" type="presParOf" srcId="{B8356D46-3E50-46AC-A505-4D27D045B5C7}" destId="{C764EA9F-C8E8-4A66-A985-1CDC7515F066}" srcOrd="2" destOrd="0" presId="urn:microsoft.com/office/officeart/2008/layout/LinedList"/>
    <dgm:cxn modelId="{AC31EA40-E167-46BC-A58B-DF35CB6A3798}" type="presParOf" srcId="{EADA246F-9CA7-4244-AA50-0B32DC653A59}" destId="{1D3D9DA3-7374-493B-B537-B2C228EB2944}" srcOrd="8" destOrd="0" presId="urn:microsoft.com/office/officeart/2008/layout/LinedList"/>
    <dgm:cxn modelId="{6A7D25A6-3D79-450B-B074-F778C83237E3}" type="presParOf" srcId="{EADA246F-9CA7-4244-AA50-0B32DC653A59}" destId="{02FF00B2-58D1-4B3A-B5B7-EF5077A7A07C}" srcOrd="9" destOrd="0" presId="urn:microsoft.com/office/officeart/2008/layout/LinedList"/>
    <dgm:cxn modelId="{5A8A54F3-0177-4697-AE67-407465625016}" type="presParOf" srcId="{EADA246F-9CA7-4244-AA50-0B32DC653A59}" destId="{D59D2C26-3675-41AD-9C21-6C42EB6FD633}" srcOrd="10" destOrd="0" presId="urn:microsoft.com/office/officeart/2008/layout/LinedList"/>
    <dgm:cxn modelId="{D4C38B74-30B2-411D-965F-332437102F45}" type="presParOf" srcId="{D59D2C26-3675-41AD-9C21-6C42EB6FD633}" destId="{A17C4B73-7D4F-40AF-9358-FB9DDF39434B}" srcOrd="0" destOrd="0" presId="urn:microsoft.com/office/officeart/2008/layout/LinedList"/>
    <dgm:cxn modelId="{7E5C931C-14B2-48B5-9B0D-15E3EF87E9F4}" type="presParOf" srcId="{D59D2C26-3675-41AD-9C21-6C42EB6FD633}" destId="{D345C33A-E69B-4845-81CB-9DC189486C27}" srcOrd="1" destOrd="0" presId="urn:microsoft.com/office/officeart/2008/layout/LinedList"/>
    <dgm:cxn modelId="{3F4FC508-6A63-4C03-9C53-F1131437A08C}" type="presParOf" srcId="{D59D2C26-3675-41AD-9C21-6C42EB6FD633}" destId="{3CC89E91-1055-47EB-8CBB-D905F8EEFCCE}" srcOrd="2" destOrd="0" presId="urn:microsoft.com/office/officeart/2008/layout/LinedList"/>
    <dgm:cxn modelId="{0462AB84-8AEF-4208-B459-0F03675D84DE}" type="presParOf" srcId="{EADA246F-9CA7-4244-AA50-0B32DC653A59}" destId="{7E489446-DAA9-467C-AE8A-0FB13F3F6C3B}" srcOrd="11" destOrd="0" presId="urn:microsoft.com/office/officeart/2008/layout/LinedList"/>
    <dgm:cxn modelId="{6D34896D-4945-4E59-ACD9-A19C7A8BC196}" type="presParOf" srcId="{EADA246F-9CA7-4244-AA50-0B32DC653A59}" destId="{AA574F20-04FD-4C70-BA96-66C8B06A736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E27670-BFCD-48A4-A26E-2B8EFB22B5E1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4ABAFC85-CE53-4FAE-BC50-A21888DC05F4}">
      <dgm:prSet phldrT="[Text]"/>
      <dgm:spPr/>
      <dgm:t>
        <a:bodyPr/>
        <a:lstStyle/>
        <a:p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1. Be focused &amp;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listen to members</a:t>
          </a:r>
          <a:endParaRPr lang="en-AU" b="1" dirty="0">
            <a:latin typeface="Century Gothic" panose="020B0502020202020204" pitchFamily="34" charset="0"/>
          </a:endParaRPr>
        </a:p>
      </dgm:t>
    </dgm:pt>
    <dgm:pt modelId="{9DD470B5-5787-48ED-8303-A23A2226D44E}" type="parTrans" cxnId="{42669E12-EBDC-4CA6-AD60-8FC04D80EDE4}">
      <dgm:prSet/>
      <dgm:spPr/>
      <dgm:t>
        <a:bodyPr/>
        <a:lstStyle/>
        <a:p>
          <a:endParaRPr lang="en-AU"/>
        </a:p>
      </dgm:t>
    </dgm:pt>
    <dgm:pt modelId="{BDB051C9-B94D-4B74-84DB-E6F764FE4833}" type="sibTrans" cxnId="{42669E12-EBDC-4CA6-AD60-8FC04D80EDE4}">
      <dgm:prSet/>
      <dgm:spPr/>
      <dgm:t>
        <a:bodyPr/>
        <a:lstStyle/>
        <a:p>
          <a:endParaRPr lang="en-AU"/>
        </a:p>
      </dgm:t>
    </dgm:pt>
    <dgm:pt modelId="{B87D78D9-9E4C-4BAC-B78D-17B3F3908B17}">
      <dgm:prSet/>
      <dgm:spPr/>
      <dgm:t>
        <a:bodyPr/>
        <a:lstStyle/>
        <a:p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2. Foster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collaboration</a:t>
          </a:r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 &amp; encourage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engagement &amp; sharing</a:t>
          </a:r>
          <a:endParaRPr lang="en-AU" b="1" dirty="0">
            <a:effectLst/>
            <a:latin typeface="Century Gothic" panose="020B0502020202020204" pitchFamily="34" charset="0"/>
            <a:ea typeface="+mn-ea"/>
            <a:cs typeface="+mn-cs"/>
          </a:endParaRPr>
        </a:p>
      </dgm:t>
    </dgm:pt>
    <dgm:pt modelId="{84A5523A-E4D6-4293-887C-4FC318BDAB9D}" type="parTrans" cxnId="{75DE819C-848E-454F-A8C2-9C02C06CA883}">
      <dgm:prSet/>
      <dgm:spPr/>
      <dgm:t>
        <a:bodyPr/>
        <a:lstStyle/>
        <a:p>
          <a:endParaRPr lang="en-AU"/>
        </a:p>
      </dgm:t>
    </dgm:pt>
    <dgm:pt modelId="{461A1ED3-F1E8-4BD6-83D9-34A5777F347F}" type="sibTrans" cxnId="{75DE819C-848E-454F-A8C2-9C02C06CA883}">
      <dgm:prSet/>
      <dgm:spPr/>
      <dgm:t>
        <a:bodyPr/>
        <a:lstStyle/>
        <a:p>
          <a:endParaRPr lang="en-AU"/>
        </a:p>
      </dgm:t>
    </dgm:pt>
    <dgm:pt modelId="{0B3544C0-C328-408C-A041-DCC1A39BB805}">
      <dgm:prSet/>
      <dgm:spPr/>
      <dgm:t>
        <a:bodyPr/>
        <a:lstStyle/>
        <a:p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3. Build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wide &amp; diverse network</a:t>
          </a:r>
          <a:endParaRPr lang="en-AU" b="1" dirty="0">
            <a:effectLst/>
            <a:latin typeface="Century Gothic" panose="020B0502020202020204" pitchFamily="34" charset="0"/>
            <a:ea typeface="+mn-ea"/>
            <a:cs typeface="+mn-cs"/>
          </a:endParaRPr>
        </a:p>
      </dgm:t>
    </dgm:pt>
    <dgm:pt modelId="{1DD8F010-0331-4707-A87E-F7879B1BC740}" type="parTrans" cxnId="{79331581-2EDE-4FF0-BD82-37D88F9536FB}">
      <dgm:prSet/>
      <dgm:spPr/>
      <dgm:t>
        <a:bodyPr/>
        <a:lstStyle/>
        <a:p>
          <a:endParaRPr lang="en-AU"/>
        </a:p>
      </dgm:t>
    </dgm:pt>
    <dgm:pt modelId="{61182EB0-B5EF-4519-994C-5D6C7A7BD6C2}" type="sibTrans" cxnId="{79331581-2EDE-4FF0-BD82-37D88F9536FB}">
      <dgm:prSet/>
      <dgm:spPr/>
      <dgm:t>
        <a:bodyPr/>
        <a:lstStyle/>
        <a:p>
          <a:endParaRPr lang="en-AU"/>
        </a:p>
      </dgm:t>
    </dgm:pt>
    <dgm:pt modelId="{F05B4740-1389-4268-A4CC-C692856A3400}">
      <dgm:prSet/>
      <dgm:spPr/>
      <dgm:t>
        <a:bodyPr/>
        <a:lstStyle/>
        <a:p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4. Share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relevant, thought-provoking </a:t>
          </a:r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content</a:t>
          </a:r>
          <a:endParaRPr lang="en-AU" b="0" dirty="0">
            <a:effectLst/>
            <a:latin typeface="Century Gothic" panose="020B0502020202020204" pitchFamily="34" charset="0"/>
            <a:ea typeface="+mn-ea"/>
            <a:cs typeface="+mn-cs"/>
          </a:endParaRPr>
        </a:p>
      </dgm:t>
    </dgm:pt>
    <dgm:pt modelId="{6C67606F-FA65-4AFD-B9EA-763E203B73C0}" type="parTrans" cxnId="{6EA17201-7075-4B26-80AB-167B76C46A55}">
      <dgm:prSet/>
      <dgm:spPr/>
      <dgm:t>
        <a:bodyPr/>
        <a:lstStyle/>
        <a:p>
          <a:endParaRPr lang="en-AU"/>
        </a:p>
      </dgm:t>
    </dgm:pt>
    <dgm:pt modelId="{02D2EF50-159C-4787-A602-4FD06AE3ACE5}" type="sibTrans" cxnId="{6EA17201-7075-4B26-80AB-167B76C46A55}">
      <dgm:prSet/>
      <dgm:spPr/>
      <dgm:t>
        <a:bodyPr/>
        <a:lstStyle/>
        <a:p>
          <a:endParaRPr lang="en-AU"/>
        </a:p>
      </dgm:t>
    </dgm:pt>
    <dgm:pt modelId="{5EA8B98D-85D4-4FD2-9104-0940D9DBEE6B}">
      <dgm:prSet/>
      <dgm:spPr/>
      <dgm:t>
        <a:bodyPr/>
        <a:lstStyle/>
        <a:p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5. Directly connect with &amp;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support good ‘on-the-ground’ practice</a:t>
          </a:r>
          <a:endParaRPr lang="en-AU" b="1" dirty="0">
            <a:effectLst/>
            <a:latin typeface="Century Gothic" panose="020B0502020202020204" pitchFamily="34" charset="0"/>
            <a:ea typeface="+mn-ea"/>
            <a:cs typeface="+mn-cs"/>
          </a:endParaRPr>
        </a:p>
      </dgm:t>
    </dgm:pt>
    <dgm:pt modelId="{9E51B6AC-F15B-40B5-89E8-4A67A328B626}" type="parTrans" cxnId="{3E7B9886-FE20-402B-9893-900EB20C4E45}">
      <dgm:prSet/>
      <dgm:spPr/>
      <dgm:t>
        <a:bodyPr/>
        <a:lstStyle/>
        <a:p>
          <a:endParaRPr lang="en-AU"/>
        </a:p>
      </dgm:t>
    </dgm:pt>
    <dgm:pt modelId="{5BF12369-7934-46E4-A1FE-6BE6F4FF898F}" type="sibTrans" cxnId="{3E7B9886-FE20-402B-9893-900EB20C4E45}">
      <dgm:prSet/>
      <dgm:spPr/>
      <dgm:t>
        <a:bodyPr/>
        <a:lstStyle/>
        <a:p>
          <a:endParaRPr lang="en-AU"/>
        </a:p>
      </dgm:t>
    </dgm:pt>
    <dgm:pt modelId="{F9A3F0A7-7C71-46BE-ACEE-7AC971C3A075}">
      <dgm:prSet/>
      <dgm:spPr/>
      <dgm:t>
        <a:bodyPr/>
        <a:lstStyle/>
        <a:p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6. Make research &amp; knowledge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more accessible</a:t>
          </a:r>
          <a:endParaRPr lang="en-AU" b="1" dirty="0">
            <a:effectLst/>
            <a:latin typeface="Century Gothic" panose="020B0502020202020204" pitchFamily="34" charset="0"/>
            <a:ea typeface="+mn-ea"/>
            <a:cs typeface="+mn-cs"/>
          </a:endParaRPr>
        </a:p>
      </dgm:t>
    </dgm:pt>
    <dgm:pt modelId="{98BF3B3D-39B4-4CB2-8538-E8BFC2F41F7D}" type="parTrans" cxnId="{55363C4F-736B-4C48-BE73-7E92B9AC038D}">
      <dgm:prSet/>
      <dgm:spPr/>
      <dgm:t>
        <a:bodyPr/>
        <a:lstStyle/>
        <a:p>
          <a:endParaRPr lang="en-AU"/>
        </a:p>
      </dgm:t>
    </dgm:pt>
    <dgm:pt modelId="{28B70F53-A3ED-4122-8E19-412C0A1D2D4C}" type="sibTrans" cxnId="{55363C4F-736B-4C48-BE73-7E92B9AC038D}">
      <dgm:prSet/>
      <dgm:spPr/>
      <dgm:t>
        <a:bodyPr/>
        <a:lstStyle/>
        <a:p>
          <a:endParaRPr lang="en-AU"/>
        </a:p>
      </dgm:t>
    </dgm:pt>
    <dgm:pt modelId="{1D4BE8FC-4813-4C8E-8549-2BADBF5DB85C}">
      <dgm:prSet/>
      <dgm:spPr/>
      <dgm:t>
        <a:bodyPr/>
        <a:lstStyle/>
        <a:p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7. Use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multiple engagement methods </a:t>
          </a:r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&amp; platforms</a:t>
          </a:r>
          <a:endParaRPr lang="en-AU" b="0" dirty="0">
            <a:effectLst/>
            <a:latin typeface="Century Gothic" panose="020B0502020202020204" pitchFamily="34" charset="0"/>
            <a:ea typeface="+mn-ea"/>
            <a:cs typeface="+mn-cs"/>
          </a:endParaRPr>
        </a:p>
      </dgm:t>
    </dgm:pt>
    <dgm:pt modelId="{E13B737F-352C-4FC9-9746-67B3760EBC3D}" type="parTrans" cxnId="{B83E2FC0-D126-4147-880E-D1C252A60847}">
      <dgm:prSet/>
      <dgm:spPr/>
      <dgm:t>
        <a:bodyPr/>
        <a:lstStyle/>
        <a:p>
          <a:endParaRPr lang="en-AU"/>
        </a:p>
      </dgm:t>
    </dgm:pt>
    <dgm:pt modelId="{EE00B5FF-91E4-496C-8086-093FCD077DCB}" type="sibTrans" cxnId="{B83E2FC0-D126-4147-880E-D1C252A60847}">
      <dgm:prSet/>
      <dgm:spPr/>
      <dgm:t>
        <a:bodyPr/>
        <a:lstStyle/>
        <a:p>
          <a:endParaRPr lang="en-AU"/>
        </a:p>
      </dgm:t>
    </dgm:pt>
    <dgm:pt modelId="{EF24D112-1B9D-4CF4-B95F-91B1D644A1B2}">
      <dgm:prSet/>
      <dgm:spPr/>
      <dgm:t>
        <a:bodyPr/>
        <a:lstStyle/>
        <a:p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8. </a:t>
          </a:r>
          <a:r>
            <a:rPr lang="en-US" b="1" dirty="0">
              <a:effectLst/>
              <a:latin typeface="Century Gothic" panose="020B0502020202020204" pitchFamily="34" charset="0"/>
              <a:ea typeface="+mn-ea"/>
              <a:cs typeface="+mn-cs"/>
            </a:rPr>
            <a:t>Advocate</a:t>
          </a:r>
          <a:r>
            <a:rPr lang="en-US" b="0" dirty="0">
              <a:effectLst/>
              <a:latin typeface="Century Gothic" panose="020B0502020202020204" pitchFamily="34" charset="0"/>
              <a:ea typeface="+mn-ea"/>
              <a:cs typeface="+mn-cs"/>
            </a:rPr>
            <a:t> for/ support change</a:t>
          </a:r>
          <a:endParaRPr lang="en-AU" b="0" dirty="0">
            <a:effectLst/>
            <a:latin typeface="Century Gothic" panose="020B0502020202020204" pitchFamily="34" charset="0"/>
            <a:ea typeface="+mn-ea"/>
            <a:cs typeface="+mn-cs"/>
          </a:endParaRPr>
        </a:p>
      </dgm:t>
    </dgm:pt>
    <dgm:pt modelId="{0435874B-7BC4-4CDA-BB9B-1134665D51F6}" type="parTrans" cxnId="{2F2B5852-D1AE-4A41-B4BB-ED0E1C874F47}">
      <dgm:prSet/>
      <dgm:spPr/>
      <dgm:t>
        <a:bodyPr/>
        <a:lstStyle/>
        <a:p>
          <a:endParaRPr lang="en-AU"/>
        </a:p>
      </dgm:t>
    </dgm:pt>
    <dgm:pt modelId="{A7C11B84-C2BC-4EA2-BD0A-5FFD7A0E00F5}" type="sibTrans" cxnId="{2F2B5852-D1AE-4A41-B4BB-ED0E1C874F47}">
      <dgm:prSet/>
      <dgm:spPr/>
      <dgm:t>
        <a:bodyPr/>
        <a:lstStyle/>
        <a:p>
          <a:endParaRPr lang="en-AU"/>
        </a:p>
      </dgm:t>
    </dgm:pt>
    <dgm:pt modelId="{52C06220-B1C4-4FAC-A997-1C6D0F5D3F7A}" type="pres">
      <dgm:prSet presAssocID="{59E27670-BFCD-48A4-A26E-2B8EFB22B5E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178967-15DF-494E-B2F6-40DB42A4791C}" type="pres">
      <dgm:prSet presAssocID="{4ABAFC85-CE53-4FAE-BC50-A21888DC05F4}" presName="vertOne" presStyleCnt="0"/>
      <dgm:spPr/>
    </dgm:pt>
    <dgm:pt modelId="{12722F00-CC53-4FC4-AF7C-7BEF866F2797}" type="pres">
      <dgm:prSet presAssocID="{4ABAFC85-CE53-4FAE-BC50-A21888DC05F4}" presName="txOne" presStyleLbl="node0" presStyleIdx="0" presStyleCnt="4">
        <dgm:presLayoutVars>
          <dgm:chPref val="3"/>
        </dgm:presLayoutVars>
      </dgm:prSet>
      <dgm:spPr/>
    </dgm:pt>
    <dgm:pt modelId="{535D9451-6264-44D1-86D6-210D65352E8A}" type="pres">
      <dgm:prSet presAssocID="{4ABAFC85-CE53-4FAE-BC50-A21888DC05F4}" presName="parTransOne" presStyleCnt="0"/>
      <dgm:spPr/>
    </dgm:pt>
    <dgm:pt modelId="{C1D5CB63-9005-4203-B4BB-3ABB9627B98C}" type="pres">
      <dgm:prSet presAssocID="{4ABAFC85-CE53-4FAE-BC50-A21888DC05F4}" presName="horzOne" presStyleCnt="0"/>
      <dgm:spPr/>
    </dgm:pt>
    <dgm:pt modelId="{28B00DC7-1B9D-4FD9-928C-1ECBCB0AE756}" type="pres">
      <dgm:prSet presAssocID="{B87D78D9-9E4C-4BAC-B78D-17B3F3908B17}" presName="vertTwo" presStyleCnt="0"/>
      <dgm:spPr/>
    </dgm:pt>
    <dgm:pt modelId="{42F23409-106B-4AEE-95CF-9C92BA3DA410}" type="pres">
      <dgm:prSet presAssocID="{B87D78D9-9E4C-4BAC-B78D-17B3F3908B17}" presName="txTwo" presStyleLbl="node2" presStyleIdx="0" presStyleCnt="4">
        <dgm:presLayoutVars>
          <dgm:chPref val="3"/>
        </dgm:presLayoutVars>
      </dgm:prSet>
      <dgm:spPr/>
    </dgm:pt>
    <dgm:pt modelId="{45C3425C-08E6-4ED8-9C6E-4CBD7A9D5316}" type="pres">
      <dgm:prSet presAssocID="{B87D78D9-9E4C-4BAC-B78D-17B3F3908B17}" presName="horzTwo" presStyleCnt="0"/>
      <dgm:spPr/>
    </dgm:pt>
    <dgm:pt modelId="{CB4FCF6D-12AC-496F-909A-37B536EA7E4E}" type="pres">
      <dgm:prSet presAssocID="{BDB051C9-B94D-4B74-84DB-E6F764FE4833}" presName="sibSpaceOne" presStyleCnt="0"/>
      <dgm:spPr/>
    </dgm:pt>
    <dgm:pt modelId="{C7406E87-43D0-4964-8B50-8681D01721D9}" type="pres">
      <dgm:prSet presAssocID="{0B3544C0-C328-408C-A041-DCC1A39BB805}" presName="vertOne" presStyleCnt="0"/>
      <dgm:spPr/>
    </dgm:pt>
    <dgm:pt modelId="{2B7F8163-7D9B-41F0-93F1-1CD38CBE0BB2}" type="pres">
      <dgm:prSet presAssocID="{0B3544C0-C328-408C-A041-DCC1A39BB805}" presName="txOne" presStyleLbl="node0" presStyleIdx="1" presStyleCnt="4">
        <dgm:presLayoutVars>
          <dgm:chPref val="3"/>
        </dgm:presLayoutVars>
      </dgm:prSet>
      <dgm:spPr/>
    </dgm:pt>
    <dgm:pt modelId="{1F1A72DA-2267-4519-977B-3C7F8A59806A}" type="pres">
      <dgm:prSet presAssocID="{0B3544C0-C328-408C-A041-DCC1A39BB805}" presName="parTransOne" presStyleCnt="0"/>
      <dgm:spPr/>
    </dgm:pt>
    <dgm:pt modelId="{F079DA77-119C-4117-9D4D-1A7AEA237C31}" type="pres">
      <dgm:prSet presAssocID="{0B3544C0-C328-408C-A041-DCC1A39BB805}" presName="horzOne" presStyleCnt="0"/>
      <dgm:spPr/>
    </dgm:pt>
    <dgm:pt modelId="{360199B4-E950-4C89-8657-8915C2C277AC}" type="pres">
      <dgm:prSet presAssocID="{F05B4740-1389-4268-A4CC-C692856A3400}" presName="vertTwo" presStyleCnt="0"/>
      <dgm:spPr/>
    </dgm:pt>
    <dgm:pt modelId="{7CF88B77-24E8-4D7D-ADAA-7BD28E31C66B}" type="pres">
      <dgm:prSet presAssocID="{F05B4740-1389-4268-A4CC-C692856A3400}" presName="txTwo" presStyleLbl="node2" presStyleIdx="1" presStyleCnt="4">
        <dgm:presLayoutVars>
          <dgm:chPref val="3"/>
        </dgm:presLayoutVars>
      </dgm:prSet>
      <dgm:spPr/>
    </dgm:pt>
    <dgm:pt modelId="{48089877-27A8-46F1-A86B-D8AFFD737C7E}" type="pres">
      <dgm:prSet presAssocID="{F05B4740-1389-4268-A4CC-C692856A3400}" presName="horzTwo" presStyleCnt="0"/>
      <dgm:spPr/>
    </dgm:pt>
    <dgm:pt modelId="{F1139763-620F-406C-BC8F-B6159E2C6419}" type="pres">
      <dgm:prSet presAssocID="{61182EB0-B5EF-4519-994C-5D6C7A7BD6C2}" presName="sibSpaceOne" presStyleCnt="0"/>
      <dgm:spPr/>
    </dgm:pt>
    <dgm:pt modelId="{CE99AD99-9A43-42D0-933A-75C6E06B44A1}" type="pres">
      <dgm:prSet presAssocID="{5EA8B98D-85D4-4FD2-9104-0940D9DBEE6B}" presName="vertOne" presStyleCnt="0"/>
      <dgm:spPr/>
    </dgm:pt>
    <dgm:pt modelId="{C2202EA3-80E4-457E-BBAB-4D61B3E97522}" type="pres">
      <dgm:prSet presAssocID="{5EA8B98D-85D4-4FD2-9104-0940D9DBEE6B}" presName="txOne" presStyleLbl="node0" presStyleIdx="2" presStyleCnt="4">
        <dgm:presLayoutVars>
          <dgm:chPref val="3"/>
        </dgm:presLayoutVars>
      </dgm:prSet>
      <dgm:spPr/>
    </dgm:pt>
    <dgm:pt modelId="{1C854266-9020-45EE-8D56-F02DB6DE9FF1}" type="pres">
      <dgm:prSet presAssocID="{5EA8B98D-85D4-4FD2-9104-0940D9DBEE6B}" presName="parTransOne" presStyleCnt="0"/>
      <dgm:spPr/>
    </dgm:pt>
    <dgm:pt modelId="{56236892-9ECB-49DD-981D-04E144C28F6C}" type="pres">
      <dgm:prSet presAssocID="{5EA8B98D-85D4-4FD2-9104-0940D9DBEE6B}" presName="horzOne" presStyleCnt="0"/>
      <dgm:spPr/>
    </dgm:pt>
    <dgm:pt modelId="{475AE3EF-4876-4E49-944A-A83DCF0E0EAE}" type="pres">
      <dgm:prSet presAssocID="{F9A3F0A7-7C71-46BE-ACEE-7AC971C3A075}" presName="vertTwo" presStyleCnt="0"/>
      <dgm:spPr/>
    </dgm:pt>
    <dgm:pt modelId="{B0EDF475-5F74-4015-ADCA-F616D2C8301E}" type="pres">
      <dgm:prSet presAssocID="{F9A3F0A7-7C71-46BE-ACEE-7AC971C3A075}" presName="txTwo" presStyleLbl="node2" presStyleIdx="2" presStyleCnt="4">
        <dgm:presLayoutVars>
          <dgm:chPref val="3"/>
        </dgm:presLayoutVars>
      </dgm:prSet>
      <dgm:spPr/>
    </dgm:pt>
    <dgm:pt modelId="{97DD091C-7ADA-4FCA-9D26-A3805D270E78}" type="pres">
      <dgm:prSet presAssocID="{F9A3F0A7-7C71-46BE-ACEE-7AC971C3A075}" presName="horzTwo" presStyleCnt="0"/>
      <dgm:spPr/>
    </dgm:pt>
    <dgm:pt modelId="{8BD30055-FCB9-4EF0-A5E7-5E62CEE36B3D}" type="pres">
      <dgm:prSet presAssocID="{5BF12369-7934-46E4-A1FE-6BE6F4FF898F}" presName="sibSpaceOne" presStyleCnt="0"/>
      <dgm:spPr/>
    </dgm:pt>
    <dgm:pt modelId="{C76FE8B0-74D7-4F4A-9E9D-E00D622DB52B}" type="pres">
      <dgm:prSet presAssocID="{1D4BE8FC-4813-4C8E-8549-2BADBF5DB85C}" presName="vertOne" presStyleCnt="0"/>
      <dgm:spPr/>
    </dgm:pt>
    <dgm:pt modelId="{6EC445F9-1616-48F3-9FF5-D98493D6C786}" type="pres">
      <dgm:prSet presAssocID="{1D4BE8FC-4813-4C8E-8549-2BADBF5DB85C}" presName="txOne" presStyleLbl="node0" presStyleIdx="3" presStyleCnt="4">
        <dgm:presLayoutVars>
          <dgm:chPref val="3"/>
        </dgm:presLayoutVars>
      </dgm:prSet>
      <dgm:spPr/>
    </dgm:pt>
    <dgm:pt modelId="{DCA31C43-4628-4FC8-97C6-0309BC1FD07B}" type="pres">
      <dgm:prSet presAssocID="{1D4BE8FC-4813-4C8E-8549-2BADBF5DB85C}" presName="parTransOne" presStyleCnt="0"/>
      <dgm:spPr/>
    </dgm:pt>
    <dgm:pt modelId="{383688B6-1BC4-48A4-A88E-B103D0A84F71}" type="pres">
      <dgm:prSet presAssocID="{1D4BE8FC-4813-4C8E-8549-2BADBF5DB85C}" presName="horzOne" presStyleCnt="0"/>
      <dgm:spPr/>
    </dgm:pt>
    <dgm:pt modelId="{F0789615-0E8A-4CC9-B549-54E3F580173D}" type="pres">
      <dgm:prSet presAssocID="{EF24D112-1B9D-4CF4-B95F-91B1D644A1B2}" presName="vertTwo" presStyleCnt="0"/>
      <dgm:spPr/>
    </dgm:pt>
    <dgm:pt modelId="{F591832E-5AD9-48EC-B2D9-A98B60D491DA}" type="pres">
      <dgm:prSet presAssocID="{EF24D112-1B9D-4CF4-B95F-91B1D644A1B2}" presName="txTwo" presStyleLbl="node2" presStyleIdx="3" presStyleCnt="4">
        <dgm:presLayoutVars>
          <dgm:chPref val="3"/>
        </dgm:presLayoutVars>
      </dgm:prSet>
      <dgm:spPr/>
    </dgm:pt>
    <dgm:pt modelId="{15B35507-48CD-409E-87D0-9C42112C9A56}" type="pres">
      <dgm:prSet presAssocID="{EF24D112-1B9D-4CF4-B95F-91B1D644A1B2}" presName="horzTwo" presStyleCnt="0"/>
      <dgm:spPr/>
    </dgm:pt>
  </dgm:ptLst>
  <dgm:cxnLst>
    <dgm:cxn modelId="{6EA17201-7075-4B26-80AB-167B76C46A55}" srcId="{0B3544C0-C328-408C-A041-DCC1A39BB805}" destId="{F05B4740-1389-4268-A4CC-C692856A3400}" srcOrd="0" destOrd="0" parTransId="{6C67606F-FA65-4AFD-B9EA-763E203B73C0}" sibTransId="{02D2EF50-159C-4787-A602-4FD06AE3ACE5}"/>
    <dgm:cxn modelId="{CE619111-5517-4B68-B9E9-5A17309FD250}" type="presOf" srcId="{4ABAFC85-CE53-4FAE-BC50-A21888DC05F4}" destId="{12722F00-CC53-4FC4-AF7C-7BEF866F2797}" srcOrd="0" destOrd="0" presId="urn:microsoft.com/office/officeart/2005/8/layout/hierarchy4"/>
    <dgm:cxn modelId="{42669E12-EBDC-4CA6-AD60-8FC04D80EDE4}" srcId="{59E27670-BFCD-48A4-A26E-2B8EFB22B5E1}" destId="{4ABAFC85-CE53-4FAE-BC50-A21888DC05F4}" srcOrd="0" destOrd="0" parTransId="{9DD470B5-5787-48ED-8303-A23A2226D44E}" sibTransId="{BDB051C9-B94D-4B74-84DB-E6F764FE4833}"/>
    <dgm:cxn modelId="{0B718C39-AFBD-44EB-BD21-C2445A758466}" type="presOf" srcId="{B87D78D9-9E4C-4BAC-B78D-17B3F3908B17}" destId="{42F23409-106B-4AEE-95CF-9C92BA3DA410}" srcOrd="0" destOrd="0" presId="urn:microsoft.com/office/officeart/2005/8/layout/hierarchy4"/>
    <dgm:cxn modelId="{A6C4A85E-E569-44EF-BB6A-4C1377C0694E}" type="presOf" srcId="{0B3544C0-C328-408C-A041-DCC1A39BB805}" destId="{2B7F8163-7D9B-41F0-93F1-1CD38CBE0BB2}" srcOrd="0" destOrd="0" presId="urn:microsoft.com/office/officeart/2005/8/layout/hierarchy4"/>
    <dgm:cxn modelId="{8360536E-2263-4CB7-9154-843D1AEE89ED}" type="presOf" srcId="{EF24D112-1B9D-4CF4-B95F-91B1D644A1B2}" destId="{F591832E-5AD9-48EC-B2D9-A98B60D491DA}" srcOrd="0" destOrd="0" presId="urn:microsoft.com/office/officeart/2005/8/layout/hierarchy4"/>
    <dgm:cxn modelId="{55363C4F-736B-4C48-BE73-7E92B9AC038D}" srcId="{5EA8B98D-85D4-4FD2-9104-0940D9DBEE6B}" destId="{F9A3F0A7-7C71-46BE-ACEE-7AC971C3A075}" srcOrd="0" destOrd="0" parTransId="{98BF3B3D-39B4-4CB2-8538-E8BFC2F41F7D}" sibTransId="{28B70F53-A3ED-4122-8E19-412C0A1D2D4C}"/>
    <dgm:cxn modelId="{2F2B5852-D1AE-4A41-B4BB-ED0E1C874F47}" srcId="{1D4BE8FC-4813-4C8E-8549-2BADBF5DB85C}" destId="{EF24D112-1B9D-4CF4-B95F-91B1D644A1B2}" srcOrd="0" destOrd="0" parTransId="{0435874B-7BC4-4CDA-BB9B-1134665D51F6}" sibTransId="{A7C11B84-C2BC-4EA2-BD0A-5FFD7A0E00F5}"/>
    <dgm:cxn modelId="{F8494F53-6589-4F7E-8813-C849F1E0B222}" type="presOf" srcId="{1D4BE8FC-4813-4C8E-8549-2BADBF5DB85C}" destId="{6EC445F9-1616-48F3-9FF5-D98493D6C786}" srcOrd="0" destOrd="0" presId="urn:microsoft.com/office/officeart/2005/8/layout/hierarchy4"/>
    <dgm:cxn modelId="{79331581-2EDE-4FF0-BD82-37D88F9536FB}" srcId="{59E27670-BFCD-48A4-A26E-2B8EFB22B5E1}" destId="{0B3544C0-C328-408C-A041-DCC1A39BB805}" srcOrd="1" destOrd="0" parTransId="{1DD8F010-0331-4707-A87E-F7879B1BC740}" sibTransId="{61182EB0-B5EF-4519-994C-5D6C7A7BD6C2}"/>
    <dgm:cxn modelId="{3E7B9886-FE20-402B-9893-900EB20C4E45}" srcId="{59E27670-BFCD-48A4-A26E-2B8EFB22B5E1}" destId="{5EA8B98D-85D4-4FD2-9104-0940D9DBEE6B}" srcOrd="2" destOrd="0" parTransId="{9E51B6AC-F15B-40B5-89E8-4A67A328B626}" sibTransId="{5BF12369-7934-46E4-A1FE-6BE6F4FF898F}"/>
    <dgm:cxn modelId="{21547F99-53CB-413B-B799-6071C1BE5314}" type="presOf" srcId="{F05B4740-1389-4268-A4CC-C692856A3400}" destId="{7CF88B77-24E8-4D7D-ADAA-7BD28E31C66B}" srcOrd="0" destOrd="0" presId="urn:microsoft.com/office/officeart/2005/8/layout/hierarchy4"/>
    <dgm:cxn modelId="{75DE819C-848E-454F-A8C2-9C02C06CA883}" srcId="{4ABAFC85-CE53-4FAE-BC50-A21888DC05F4}" destId="{B87D78D9-9E4C-4BAC-B78D-17B3F3908B17}" srcOrd="0" destOrd="0" parTransId="{84A5523A-E4D6-4293-887C-4FC318BDAB9D}" sibTransId="{461A1ED3-F1E8-4BD6-83D9-34A5777F347F}"/>
    <dgm:cxn modelId="{CE7CE5BB-E2AB-4AE0-8510-5D4B95AE45BB}" type="presOf" srcId="{5EA8B98D-85D4-4FD2-9104-0940D9DBEE6B}" destId="{C2202EA3-80E4-457E-BBAB-4D61B3E97522}" srcOrd="0" destOrd="0" presId="urn:microsoft.com/office/officeart/2005/8/layout/hierarchy4"/>
    <dgm:cxn modelId="{B83E2FC0-D126-4147-880E-D1C252A60847}" srcId="{59E27670-BFCD-48A4-A26E-2B8EFB22B5E1}" destId="{1D4BE8FC-4813-4C8E-8549-2BADBF5DB85C}" srcOrd="3" destOrd="0" parTransId="{E13B737F-352C-4FC9-9746-67B3760EBC3D}" sibTransId="{EE00B5FF-91E4-496C-8086-093FCD077DCB}"/>
    <dgm:cxn modelId="{65F01CD5-6D0A-45C1-B2B5-AD0E9A6621F7}" type="presOf" srcId="{F9A3F0A7-7C71-46BE-ACEE-7AC971C3A075}" destId="{B0EDF475-5F74-4015-ADCA-F616D2C8301E}" srcOrd="0" destOrd="0" presId="urn:microsoft.com/office/officeart/2005/8/layout/hierarchy4"/>
    <dgm:cxn modelId="{24CD66DF-2ECE-497E-84BD-B216604531E4}" type="presOf" srcId="{59E27670-BFCD-48A4-A26E-2B8EFB22B5E1}" destId="{52C06220-B1C4-4FAC-A997-1C6D0F5D3F7A}" srcOrd="0" destOrd="0" presId="urn:microsoft.com/office/officeart/2005/8/layout/hierarchy4"/>
    <dgm:cxn modelId="{697E75F4-5951-4621-92E1-2F511D99F0B1}" type="presParOf" srcId="{52C06220-B1C4-4FAC-A997-1C6D0F5D3F7A}" destId="{38178967-15DF-494E-B2F6-40DB42A4791C}" srcOrd="0" destOrd="0" presId="urn:microsoft.com/office/officeart/2005/8/layout/hierarchy4"/>
    <dgm:cxn modelId="{C75AC44D-5548-4042-8A98-C5D49EC16071}" type="presParOf" srcId="{38178967-15DF-494E-B2F6-40DB42A4791C}" destId="{12722F00-CC53-4FC4-AF7C-7BEF866F2797}" srcOrd="0" destOrd="0" presId="urn:microsoft.com/office/officeart/2005/8/layout/hierarchy4"/>
    <dgm:cxn modelId="{F943E57F-92C2-49BC-9C44-93C3623A5032}" type="presParOf" srcId="{38178967-15DF-494E-B2F6-40DB42A4791C}" destId="{535D9451-6264-44D1-86D6-210D65352E8A}" srcOrd="1" destOrd="0" presId="urn:microsoft.com/office/officeart/2005/8/layout/hierarchy4"/>
    <dgm:cxn modelId="{20F129AE-1DFC-485E-BC61-5FF2B1CADBD2}" type="presParOf" srcId="{38178967-15DF-494E-B2F6-40DB42A4791C}" destId="{C1D5CB63-9005-4203-B4BB-3ABB9627B98C}" srcOrd="2" destOrd="0" presId="urn:microsoft.com/office/officeart/2005/8/layout/hierarchy4"/>
    <dgm:cxn modelId="{42240D64-0DED-4B06-98AF-9B30ED4A9617}" type="presParOf" srcId="{C1D5CB63-9005-4203-B4BB-3ABB9627B98C}" destId="{28B00DC7-1B9D-4FD9-928C-1ECBCB0AE756}" srcOrd="0" destOrd="0" presId="urn:microsoft.com/office/officeart/2005/8/layout/hierarchy4"/>
    <dgm:cxn modelId="{833F40B7-83B7-4E35-83B9-BAC4590477C0}" type="presParOf" srcId="{28B00DC7-1B9D-4FD9-928C-1ECBCB0AE756}" destId="{42F23409-106B-4AEE-95CF-9C92BA3DA410}" srcOrd="0" destOrd="0" presId="urn:microsoft.com/office/officeart/2005/8/layout/hierarchy4"/>
    <dgm:cxn modelId="{727C6BE0-FB02-4B5F-ABA9-60D4E2A09706}" type="presParOf" srcId="{28B00DC7-1B9D-4FD9-928C-1ECBCB0AE756}" destId="{45C3425C-08E6-4ED8-9C6E-4CBD7A9D5316}" srcOrd="1" destOrd="0" presId="urn:microsoft.com/office/officeart/2005/8/layout/hierarchy4"/>
    <dgm:cxn modelId="{F623DB12-7ECE-4BAC-B48F-D3895279A23B}" type="presParOf" srcId="{52C06220-B1C4-4FAC-A997-1C6D0F5D3F7A}" destId="{CB4FCF6D-12AC-496F-909A-37B536EA7E4E}" srcOrd="1" destOrd="0" presId="urn:microsoft.com/office/officeart/2005/8/layout/hierarchy4"/>
    <dgm:cxn modelId="{49E5C6B8-1AD2-4697-A591-DEE2A6DE6E19}" type="presParOf" srcId="{52C06220-B1C4-4FAC-A997-1C6D0F5D3F7A}" destId="{C7406E87-43D0-4964-8B50-8681D01721D9}" srcOrd="2" destOrd="0" presId="urn:microsoft.com/office/officeart/2005/8/layout/hierarchy4"/>
    <dgm:cxn modelId="{D3EF13E2-53A3-4FF5-928A-F5A71A16EE4A}" type="presParOf" srcId="{C7406E87-43D0-4964-8B50-8681D01721D9}" destId="{2B7F8163-7D9B-41F0-93F1-1CD38CBE0BB2}" srcOrd="0" destOrd="0" presId="urn:microsoft.com/office/officeart/2005/8/layout/hierarchy4"/>
    <dgm:cxn modelId="{A76026BC-9A79-47D2-9714-C2C510B66F6A}" type="presParOf" srcId="{C7406E87-43D0-4964-8B50-8681D01721D9}" destId="{1F1A72DA-2267-4519-977B-3C7F8A59806A}" srcOrd="1" destOrd="0" presId="urn:microsoft.com/office/officeart/2005/8/layout/hierarchy4"/>
    <dgm:cxn modelId="{AB009869-5598-4D6E-997B-EA2AB742B9E7}" type="presParOf" srcId="{C7406E87-43D0-4964-8B50-8681D01721D9}" destId="{F079DA77-119C-4117-9D4D-1A7AEA237C31}" srcOrd="2" destOrd="0" presId="urn:microsoft.com/office/officeart/2005/8/layout/hierarchy4"/>
    <dgm:cxn modelId="{0972BE83-DC60-4F5A-8E29-139760A3B1A9}" type="presParOf" srcId="{F079DA77-119C-4117-9D4D-1A7AEA237C31}" destId="{360199B4-E950-4C89-8657-8915C2C277AC}" srcOrd="0" destOrd="0" presId="urn:microsoft.com/office/officeart/2005/8/layout/hierarchy4"/>
    <dgm:cxn modelId="{4860EDFD-F9CA-4B1E-A1A3-287BF3714CE3}" type="presParOf" srcId="{360199B4-E950-4C89-8657-8915C2C277AC}" destId="{7CF88B77-24E8-4D7D-ADAA-7BD28E31C66B}" srcOrd="0" destOrd="0" presId="urn:microsoft.com/office/officeart/2005/8/layout/hierarchy4"/>
    <dgm:cxn modelId="{F27D376F-D32E-44BE-B6AF-AB807592885B}" type="presParOf" srcId="{360199B4-E950-4C89-8657-8915C2C277AC}" destId="{48089877-27A8-46F1-A86B-D8AFFD737C7E}" srcOrd="1" destOrd="0" presId="urn:microsoft.com/office/officeart/2005/8/layout/hierarchy4"/>
    <dgm:cxn modelId="{CF5824B9-4035-46E7-AA57-A360E01B3D67}" type="presParOf" srcId="{52C06220-B1C4-4FAC-A997-1C6D0F5D3F7A}" destId="{F1139763-620F-406C-BC8F-B6159E2C6419}" srcOrd="3" destOrd="0" presId="urn:microsoft.com/office/officeart/2005/8/layout/hierarchy4"/>
    <dgm:cxn modelId="{FF63CD83-E84E-469B-B695-AD68D4D16FE3}" type="presParOf" srcId="{52C06220-B1C4-4FAC-A997-1C6D0F5D3F7A}" destId="{CE99AD99-9A43-42D0-933A-75C6E06B44A1}" srcOrd="4" destOrd="0" presId="urn:microsoft.com/office/officeart/2005/8/layout/hierarchy4"/>
    <dgm:cxn modelId="{EEB644F0-364F-4B63-B8F5-E45E3000ADE9}" type="presParOf" srcId="{CE99AD99-9A43-42D0-933A-75C6E06B44A1}" destId="{C2202EA3-80E4-457E-BBAB-4D61B3E97522}" srcOrd="0" destOrd="0" presId="urn:microsoft.com/office/officeart/2005/8/layout/hierarchy4"/>
    <dgm:cxn modelId="{64AA6689-E5EF-4623-AEAB-9EAD6BD0A05C}" type="presParOf" srcId="{CE99AD99-9A43-42D0-933A-75C6E06B44A1}" destId="{1C854266-9020-45EE-8D56-F02DB6DE9FF1}" srcOrd="1" destOrd="0" presId="urn:microsoft.com/office/officeart/2005/8/layout/hierarchy4"/>
    <dgm:cxn modelId="{AEDD8ED4-8AD3-4B55-9605-3F56211EFD96}" type="presParOf" srcId="{CE99AD99-9A43-42D0-933A-75C6E06B44A1}" destId="{56236892-9ECB-49DD-981D-04E144C28F6C}" srcOrd="2" destOrd="0" presId="urn:microsoft.com/office/officeart/2005/8/layout/hierarchy4"/>
    <dgm:cxn modelId="{5D8D3F45-F042-4EE2-AB08-A2712E27B430}" type="presParOf" srcId="{56236892-9ECB-49DD-981D-04E144C28F6C}" destId="{475AE3EF-4876-4E49-944A-A83DCF0E0EAE}" srcOrd="0" destOrd="0" presId="urn:microsoft.com/office/officeart/2005/8/layout/hierarchy4"/>
    <dgm:cxn modelId="{ECB77096-C00A-4FEC-9310-D060F0CD49F9}" type="presParOf" srcId="{475AE3EF-4876-4E49-944A-A83DCF0E0EAE}" destId="{B0EDF475-5F74-4015-ADCA-F616D2C8301E}" srcOrd="0" destOrd="0" presId="urn:microsoft.com/office/officeart/2005/8/layout/hierarchy4"/>
    <dgm:cxn modelId="{95928C8A-EB58-4975-B7B7-F78072823EC3}" type="presParOf" srcId="{475AE3EF-4876-4E49-944A-A83DCF0E0EAE}" destId="{97DD091C-7ADA-4FCA-9D26-A3805D270E78}" srcOrd="1" destOrd="0" presId="urn:microsoft.com/office/officeart/2005/8/layout/hierarchy4"/>
    <dgm:cxn modelId="{1E6CAE0E-2C75-486B-BBDE-B42FEDC8786D}" type="presParOf" srcId="{52C06220-B1C4-4FAC-A997-1C6D0F5D3F7A}" destId="{8BD30055-FCB9-4EF0-A5E7-5E62CEE36B3D}" srcOrd="5" destOrd="0" presId="urn:microsoft.com/office/officeart/2005/8/layout/hierarchy4"/>
    <dgm:cxn modelId="{AD89031B-342F-4ABF-95B5-95DC455F0EB6}" type="presParOf" srcId="{52C06220-B1C4-4FAC-A997-1C6D0F5D3F7A}" destId="{C76FE8B0-74D7-4F4A-9E9D-E00D622DB52B}" srcOrd="6" destOrd="0" presId="urn:microsoft.com/office/officeart/2005/8/layout/hierarchy4"/>
    <dgm:cxn modelId="{2E96854E-323C-4085-89D5-2FDB7C18B9EF}" type="presParOf" srcId="{C76FE8B0-74D7-4F4A-9E9D-E00D622DB52B}" destId="{6EC445F9-1616-48F3-9FF5-D98493D6C786}" srcOrd="0" destOrd="0" presId="urn:microsoft.com/office/officeart/2005/8/layout/hierarchy4"/>
    <dgm:cxn modelId="{A0E74834-A367-4241-9C4D-182C21516AE2}" type="presParOf" srcId="{C76FE8B0-74D7-4F4A-9E9D-E00D622DB52B}" destId="{DCA31C43-4628-4FC8-97C6-0309BC1FD07B}" srcOrd="1" destOrd="0" presId="urn:microsoft.com/office/officeart/2005/8/layout/hierarchy4"/>
    <dgm:cxn modelId="{DFDE4A83-CBCA-4453-B1C0-1F98C2B7F169}" type="presParOf" srcId="{C76FE8B0-74D7-4F4A-9E9D-E00D622DB52B}" destId="{383688B6-1BC4-48A4-A88E-B103D0A84F71}" srcOrd="2" destOrd="0" presId="urn:microsoft.com/office/officeart/2005/8/layout/hierarchy4"/>
    <dgm:cxn modelId="{DB72D9C8-8C5B-48EF-9923-CBF9BD1E4F90}" type="presParOf" srcId="{383688B6-1BC4-48A4-A88E-B103D0A84F71}" destId="{F0789615-0E8A-4CC9-B549-54E3F580173D}" srcOrd="0" destOrd="0" presId="urn:microsoft.com/office/officeart/2005/8/layout/hierarchy4"/>
    <dgm:cxn modelId="{A12A9965-75E3-46EE-A352-0D204E10C288}" type="presParOf" srcId="{F0789615-0E8A-4CC9-B549-54E3F580173D}" destId="{F591832E-5AD9-48EC-B2D9-A98B60D491DA}" srcOrd="0" destOrd="0" presId="urn:microsoft.com/office/officeart/2005/8/layout/hierarchy4"/>
    <dgm:cxn modelId="{6BB4BC1A-24C4-44EA-8198-2B23C83B8023}" type="presParOf" srcId="{F0789615-0E8A-4CC9-B549-54E3F580173D}" destId="{15B35507-48CD-409E-87D0-9C42112C9A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7517-082D-48EA-9E26-9B6EFA40CAB9}">
      <dsp:nvSpPr>
        <dsp:cNvPr id="0" name=""/>
        <dsp:cNvSpPr/>
      </dsp:nvSpPr>
      <dsp:spPr>
        <a:xfrm>
          <a:off x="0" y="0"/>
          <a:ext cx="5157329" cy="0"/>
        </a:xfrm>
        <a:prstGeom prst="lin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5788-29A6-4984-8878-0F306383C56E}">
      <dsp:nvSpPr>
        <dsp:cNvPr id="0" name=""/>
        <dsp:cNvSpPr/>
      </dsp:nvSpPr>
      <dsp:spPr>
        <a:xfrm>
          <a:off x="0" y="0"/>
          <a:ext cx="1678750" cy="233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1" kern="1200" dirty="0">
              <a:latin typeface="Century Gothic" panose="020B0502020202020204" pitchFamily="34" charset="0"/>
            </a:rPr>
            <a:t>Top 3 (text box)</a:t>
          </a:r>
          <a:endParaRPr lang="en-AU" sz="2700" kern="1200" dirty="0"/>
        </a:p>
      </dsp:txBody>
      <dsp:txXfrm>
        <a:off x="0" y="0"/>
        <a:ext cx="1678750" cy="2334409"/>
      </dsp:txXfrm>
    </dsp:sp>
    <dsp:sp modelId="{DDA94DA0-72E8-46F3-AF5B-54A3D09F49A9}">
      <dsp:nvSpPr>
        <dsp:cNvPr id="0" name=""/>
        <dsp:cNvSpPr/>
      </dsp:nvSpPr>
      <dsp:spPr>
        <a:xfrm>
          <a:off x="1743947" y="27441"/>
          <a:ext cx="3411971" cy="54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b="1" kern="1200" dirty="0">
              <a:latin typeface="Century Gothic" panose="020B0502020202020204" pitchFamily="34" charset="0"/>
            </a:rPr>
            <a:t>Recruitment, retention</a:t>
          </a:r>
        </a:p>
      </dsp:txBody>
      <dsp:txXfrm>
        <a:off x="1743947" y="27441"/>
        <a:ext cx="3411971" cy="548836"/>
      </dsp:txXfrm>
    </dsp:sp>
    <dsp:sp modelId="{13D9F4AD-A33E-4B22-86F5-6B1413D42AF7}">
      <dsp:nvSpPr>
        <dsp:cNvPr id="0" name=""/>
        <dsp:cNvSpPr/>
      </dsp:nvSpPr>
      <dsp:spPr>
        <a:xfrm>
          <a:off x="1678750" y="576278"/>
          <a:ext cx="34771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4100A-A2BC-4E4C-A802-F850E71E8433}">
      <dsp:nvSpPr>
        <dsp:cNvPr id="0" name=""/>
        <dsp:cNvSpPr/>
      </dsp:nvSpPr>
      <dsp:spPr>
        <a:xfrm>
          <a:off x="1743947" y="603720"/>
          <a:ext cx="3411971" cy="54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>
              <a:latin typeface="Century Gothic" panose="020B0502020202020204" pitchFamily="34" charset="0"/>
            </a:rPr>
            <a:t>Innovation, research, best practice</a:t>
          </a:r>
        </a:p>
      </dsp:txBody>
      <dsp:txXfrm>
        <a:off x="1743947" y="603720"/>
        <a:ext cx="3411971" cy="548836"/>
      </dsp:txXfrm>
    </dsp:sp>
    <dsp:sp modelId="{008E2877-3293-4010-9A2D-44ECA5972A7E}">
      <dsp:nvSpPr>
        <dsp:cNvPr id="0" name=""/>
        <dsp:cNvSpPr/>
      </dsp:nvSpPr>
      <dsp:spPr>
        <a:xfrm>
          <a:off x="1678750" y="1152557"/>
          <a:ext cx="34771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75E3-2624-46B1-9824-FEA195F16D9B}">
      <dsp:nvSpPr>
        <dsp:cNvPr id="0" name=""/>
        <dsp:cNvSpPr/>
      </dsp:nvSpPr>
      <dsp:spPr>
        <a:xfrm>
          <a:off x="1743947" y="1179999"/>
          <a:ext cx="3411971" cy="54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>
              <a:latin typeface="Century Gothic" panose="020B0502020202020204" pitchFamily="34" charset="0"/>
            </a:rPr>
            <a:t>Community-based, non-traditional, spontaneous volunteering</a:t>
          </a:r>
        </a:p>
      </dsp:txBody>
      <dsp:txXfrm>
        <a:off x="1743947" y="1179999"/>
        <a:ext cx="3411971" cy="548836"/>
      </dsp:txXfrm>
    </dsp:sp>
    <dsp:sp modelId="{D1089356-C4EF-4874-A55F-A67746469269}">
      <dsp:nvSpPr>
        <dsp:cNvPr id="0" name=""/>
        <dsp:cNvSpPr/>
      </dsp:nvSpPr>
      <dsp:spPr>
        <a:xfrm>
          <a:off x="1678750" y="1728836"/>
          <a:ext cx="34771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940B8-E1B1-4D94-A990-771D366C0F4C}">
      <dsp:nvSpPr>
        <dsp:cNvPr id="0" name=""/>
        <dsp:cNvSpPr/>
      </dsp:nvSpPr>
      <dsp:spPr>
        <a:xfrm>
          <a:off x="1743947" y="1756278"/>
          <a:ext cx="3411971" cy="54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>
              <a:latin typeface="Century Gothic" panose="020B0502020202020204" pitchFamily="34" charset="0"/>
            </a:rPr>
            <a:t>Training &amp; capabilities</a:t>
          </a:r>
        </a:p>
      </dsp:txBody>
      <dsp:txXfrm>
        <a:off x="1743947" y="1756278"/>
        <a:ext cx="3411971" cy="548836"/>
      </dsp:txXfrm>
    </dsp:sp>
    <dsp:sp modelId="{BC17BE91-CD24-4E57-96C0-5B3443D61CA2}">
      <dsp:nvSpPr>
        <dsp:cNvPr id="0" name=""/>
        <dsp:cNvSpPr/>
      </dsp:nvSpPr>
      <dsp:spPr>
        <a:xfrm>
          <a:off x="1678750" y="2305114"/>
          <a:ext cx="34771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7517-082D-48EA-9E26-9B6EFA40CAB9}">
      <dsp:nvSpPr>
        <dsp:cNvPr id="0" name=""/>
        <dsp:cNvSpPr/>
      </dsp:nvSpPr>
      <dsp:spPr>
        <a:xfrm>
          <a:off x="0" y="0"/>
          <a:ext cx="5157329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5788-29A6-4984-8878-0F306383C56E}">
      <dsp:nvSpPr>
        <dsp:cNvPr id="0" name=""/>
        <dsp:cNvSpPr/>
      </dsp:nvSpPr>
      <dsp:spPr>
        <a:xfrm>
          <a:off x="0" y="0"/>
          <a:ext cx="1678750" cy="2603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b="1" kern="1200" dirty="0">
              <a:latin typeface="Century Gothic" panose="020B0502020202020204" pitchFamily="34" charset="0"/>
            </a:rPr>
            <a:t>Multiple choice</a:t>
          </a:r>
          <a:endParaRPr lang="en-AU" sz="2900" kern="1200" dirty="0">
            <a:latin typeface="Century Gothic" panose="020B0502020202020204" pitchFamily="34" charset="0"/>
          </a:endParaRPr>
        </a:p>
      </dsp:txBody>
      <dsp:txXfrm>
        <a:off x="0" y="0"/>
        <a:ext cx="1678750" cy="2603351"/>
      </dsp:txXfrm>
    </dsp:sp>
    <dsp:sp modelId="{DDA94DA0-72E8-46F3-AF5B-54A3D09F49A9}">
      <dsp:nvSpPr>
        <dsp:cNvPr id="0" name=""/>
        <dsp:cNvSpPr/>
      </dsp:nvSpPr>
      <dsp:spPr>
        <a:xfrm>
          <a:off x="1743947" y="30603"/>
          <a:ext cx="3411971" cy="612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Future of emergency volunteering</a:t>
          </a:r>
          <a:endParaRPr lang="en-AU" sz="1500" kern="1200" dirty="0">
            <a:latin typeface="Century Gothic" panose="020B0502020202020204" pitchFamily="34" charset="0"/>
          </a:endParaRPr>
        </a:p>
      </dsp:txBody>
      <dsp:txXfrm>
        <a:off x="1743947" y="30603"/>
        <a:ext cx="3411971" cy="612067"/>
      </dsp:txXfrm>
    </dsp:sp>
    <dsp:sp modelId="{13D9F4AD-A33E-4B22-86F5-6B1413D42AF7}">
      <dsp:nvSpPr>
        <dsp:cNvPr id="0" name=""/>
        <dsp:cNvSpPr/>
      </dsp:nvSpPr>
      <dsp:spPr>
        <a:xfrm>
          <a:off x="1678750" y="642670"/>
          <a:ext cx="34771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8E16E-FF5F-4CD0-8FF8-C83D965B3ACE}">
      <dsp:nvSpPr>
        <dsp:cNvPr id="0" name=""/>
        <dsp:cNvSpPr/>
      </dsp:nvSpPr>
      <dsp:spPr>
        <a:xfrm>
          <a:off x="1743947" y="673273"/>
          <a:ext cx="3411971" cy="612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New approaches to volunteer management</a:t>
          </a:r>
          <a:endParaRPr lang="en-AU" sz="1500" kern="1200" dirty="0">
            <a:latin typeface="Century Gothic" panose="020B0502020202020204" pitchFamily="34" charset="0"/>
          </a:endParaRPr>
        </a:p>
      </dsp:txBody>
      <dsp:txXfrm>
        <a:off x="1743947" y="673273"/>
        <a:ext cx="3411971" cy="612067"/>
      </dsp:txXfrm>
    </dsp:sp>
    <dsp:sp modelId="{02F4B1A2-5B89-425F-A5FA-4BD58604BA70}">
      <dsp:nvSpPr>
        <dsp:cNvPr id="0" name=""/>
        <dsp:cNvSpPr/>
      </dsp:nvSpPr>
      <dsp:spPr>
        <a:xfrm>
          <a:off x="1678750" y="1285340"/>
          <a:ext cx="34771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7D7F6-78AB-4A76-B104-7353378F17E7}">
      <dsp:nvSpPr>
        <dsp:cNvPr id="0" name=""/>
        <dsp:cNvSpPr/>
      </dsp:nvSpPr>
      <dsp:spPr>
        <a:xfrm>
          <a:off x="1743947" y="1315944"/>
          <a:ext cx="3411971" cy="612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Volunteering in changing rural communities</a:t>
          </a:r>
          <a:endParaRPr lang="en-AU" sz="1500" kern="1200" dirty="0">
            <a:latin typeface="Century Gothic" panose="020B0502020202020204" pitchFamily="34" charset="0"/>
          </a:endParaRPr>
        </a:p>
      </dsp:txBody>
      <dsp:txXfrm>
        <a:off x="1743947" y="1315944"/>
        <a:ext cx="3411971" cy="612067"/>
      </dsp:txXfrm>
    </dsp:sp>
    <dsp:sp modelId="{1D3D9DA3-7374-493B-B537-B2C228EB2944}">
      <dsp:nvSpPr>
        <dsp:cNvPr id="0" name=""/>
        <dsp:cNvSpPr/>
      </dsp:nvSpPr>
      <dsp:spPr>
        <a:xfrm>
          <a:off x="1678750" y="1928011"/>
          <a:ext cx="34771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5C33A-E69B-4845-81CB-9DC189486C27}">
      <dsp:nvSpPr>
        <dsp:cNvPr id="0" name=""/>
        <dsp:cNvSpPr/>
      </dsp:nvSpPr>
      <dsp:spPr>
        <a:xfrm>
          <a:off x="1743947" y="1958614"/>
          <a:ext cx="3411971" cy="612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Recruitment and retention</a:t>
          </a:r>
          <a:endParaRPr lang="en-AU" sz="1500" b="1" kern="1200" dirty="0">
            <a:latin typeface="Century Gothic" panose="020B0502020202020204" pitchFamily="34" charset="0"/>
          </a:endParaRPr>
        </a:p>
      </dsp:txBody>
      <dsp:txXfrm>
        <a:off x="1743947" y="1958614"/>
        <a:ext cx="3411971" cy="612067"/>
      </dsp:txXfrm>
    </dsp:sp>
    <dsp:sp modelId="{7E489446-DAA9-467C-AE8A-0FB13F3F6C3B}">
      <dsp:nvSpPr>
        <dsp:cNvPr id="0" name=""/>
        <dsp:cNvSpPr/>
      </dsp:nvSpPr>
      <dsp:spPr>
        <a:xfrm>
          <a:off x="1678750" y="2570681"/>
          <a:ext cx="34771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2F00-CC53-4FC4-AF7C-7BEF866F2797}">
      <dsp:nvSpPr>
        <dsp:cNvPr id="0" name=""/>
        <dsp:cNvSpPr/>
      </dsp:nvSpPr>
      <dsp:spPr>
        <a:xfrm>
          <a:off x="1381" y="1070"/>
          <a:ext cx="1347542" cy="2214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1. Be focused &amp;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listen to members</a:t>
          </a:r>
          <a:endParaRPr lang="en-AU" sz="1400" b="1" kern="1200" dirty="0">
            <a:latin typeface="Century Gothic" panose="020B0502020202020204" pitchFamily="34" charset="0"/>
          </a:endParaRPr>
        </a:p>
      </dsp:txBody>
      <dsp:txXfrm>
        <a:off x="40849" y="40538"/>
        <a:ext cx="1268606" cy="2135361"/>
      </dsp:txXfrm>
    </dsp:sp>
    <dsp:sp modelId="{42F23409-106B-4AEE-95CF-9C92BA3DA410}">
      <dsp:nvSpPr>
        <dsp:cNvPr id="0" name=""/>
        <dsp:cNvSpPr/>
      </dsp:nvSpPr>
      <dsp:spPr>
        <a:xfrm>
          <a:off x="1381" y="2379243"/>
          <a:ext cx="1347542" cy="2214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2. Foster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collaboration</a:t>
          </a: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 &amp; encourage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engagement &amp; sharing</a:t>
          </a:r>
          <a:endParaRPr lang="en-AU" sz="1400" b="1" kern="1200" dirty="0">
            <a:effectLst/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0849" y="2418711"/>
        <a:ext cx="1268606" cy="2135361"/>
      </dsp:txXfrm>
    </dsp:sp>
    <dsp:sp modelId="{2B7F8163-7D9B-41F0-93F1-1CD38CBE0BB2}">
      <dsp:nvSpPr>
        <dsp:cNvPr id="0" name=""/>
        <dsp:cNvSpPr/>
      </dsp:nvSpPr>
      <dsp:spPr>
        <a:xfrm>
          <a:off x="1575311" y="1070"/>
          <a:ext cx="1347542" cy="2214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3. Build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wide &amp; diverse network</a:t>
          </a:r>
          <a:endParaRPr lang="en-AU" sz="1400" b="1" kern="1200" dirty="0">
            <a:effectLst/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614779" y="40538"/>
        <a:ext cx="1268606" cy="2135361"/>
      </dsp:txXfrm>
    </dsp:sp>
    <dsp:sp modelId="{7CF88B77-24E8-4D7D-ADAA-7BD28E31C66B}">
      <dsp:nvSpPr>
        <dsp:cNvPr id="0" name=""/>
        <dsp:cNvSpPr/>
      </dsp:nvSpPr>
      <dsp:spPr>
        <a:xfrm>
          <a:off x="1575311" y="2379243"/>
          <a:ext cx="1347542" cy="2214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4. Share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relevant, thought-provoking </a:t>
          </a: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content</a:t>
          </a:r>
          <a:endParaRPr lang="en-AU" sz="1400" b="0" kern="1200" dirty="0">
            <a:effectLst/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614779" y="2418711"/>
        <a:ext cx="1268606" cy="2135361"/>
      </dsp:txXfrm>
    </dsp:sp>
    <dsp:sp modelId="{C2202EA3-80E4-457E-BBAB-4D61B3E97522}">
      <dsp:nvSpPr>
        <dsp:cNvPr id="0" name=""/>
        <dsp:cNvSpPr/>
      </dsp:nvSpPr>
      <dsp:spPr>
        <a:xfrm>
          <a:off x="3149240" y="1070"/>
          <a:ext cx="1347542" cy="2214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5. Directly connect with &amp;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support good ‘on-the-ground’ practice</a:t>
          </a:r>
          <a:endParaRPr lang="en-AU" sz="1400" b="1" kern="1200" dirty="0">
            <a:effectLst/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188708" y="40538"/>
        <a:ext cx="1268606" cy="2135361"/>
      </dsp:txXfrm>
    </dsp:sp>
    <dsp:sp modelId="{B0EDF475-5F74-4015-ADCA-F616D2C8301E}">
      <dsp:nvSpPr>
        <dsp:cNvPr id="0" name=""/>
        <dsp:cNvSpPr/>
      </dsp:nvSpPr>
      <dsp:spPr>
        <a:xfrm>
          <a:off x="3149240" y="2379243"/>
          <a:ext cx="1347542" cy="2214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6. Make research &amp; knowledge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more accessible</a:t>
          </a:r>
          <a:endParaRPr lang="en-AU" sz="1400" b="1" kern="1200" dirty="0">
            <a:effectLst/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3188708" y="2418711"/>
        <a:ext cx="1268606" cy="2135361"/>
      </dsp:txXfrm>
    </dsp:sp>
    <dsp:sp modelId="{6EC445F9-1616-48F3-9FF5-D98493D6C786}">
      <dsp:nvSpPr>
        <dsp:cNvPr id="0" name=""/>
        <dsp:cNvSpPr/>
      </dsp:nvSpPr>
      <dsp:spPr>
        <a:xfrm>
          <a:off x="4723170" y="1070"/>
          <a:ext cx="1347542" cy="2214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7. Use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multiple engagement methods </a:t>
          </a: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&amp; platforms</a:t>
          </a:r>
          <a:endParaRPr lang="en-AU" sz="1400" b="0" kern="1200" dirty="0">
            <a:effectLst/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762638" y="40538"/>
        <a:ext cx="1268606" cy="2135361"/>
      </dsp:txXfrm>
    </dsp:sp>
    <dsp:sp modelId="{F591832E-5AD9-48EC-B2D9-A98B60D491DA}">
      <dsp:nvSpPr>
        <dsp:cNvPr id="0" name=""/>
        <dsp:cNvSpPr/>
      </dsp:nvSpPr>
      <dsp:spPr>
        <a:xfrm>
          <a:off x="4723170" y="2379243"/>
          <a:ext cx="1347542" cy="22142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8. </a:t>
          </a:r>
          <a:r>
            <a:rPr lang="en-US" sz="1400" b="1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Advocate</a:t>
          </a:r>
          <a:r>
            <a:rPr lang="en-US" sz="1400" b="0" kern="1200" dirty="0">
              <a:effectLst/>
              <a:latin typeface="Century Gothic" panose="020B0502020202020204" pitchFamily="34" charset="0"/>
              <a:ea typeface="+mn-ea"/>
              <a:cs typeface="+mn-cs"/>
            </a:rPr>
            <a:t> for/ support change</a:t>
          </a:r>
          <a:endParaRPr lang="en-AU" sz="1400" b="0" kern="1200" dirty="0">
            <a:effectLst/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4762638" y="2418711"/>
        <a:ext cx="1268606" cy="2135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8FCE350-26E9-425F-9AC4-901741A11ACB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D5B39F2-72BC-461C-85B4-6F2A5FE139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6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36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277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/>
            <a:r>
              <a:rPr lang="en-US" sz="1300" b="1" dirty="0">
                <a:solidFill>
                  <a:srgbClr val="262626"/>
                </a:solidFill>
              </a:rPr>
              <a:t>What do you wish researchers like me knew about communicating &amp; sharing with volunteers and volunteer managers?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2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60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89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21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92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8779A-0680-483A-8CF5-489D61AF86C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53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791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94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B39F2-72BC-461C-85B4-6F2A5FE139C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38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B2D5B5-8446-4F9B-95B3-AB1530C831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6215" y="1580214"/>
            <a:ext cx="4404355" cy="3692697"/>
          </a:xfrm>
          <a:custGeom>
            <a:avLst/>
            <a:gdLst>
              <a:gd name="connsiteX0" fmla="*/ 0 w 3995737"/>
              <a:gd name="connsiteY0" fmla="*/ 0 h 3669797"/>
              <a:gd name="connsiteX1" fmla="*/ 3995737 w 3995737"/>
              <a:gd name="connsiteY1" fmla="*/ 0 h 3669797"/>
              <a:gd name="connsiteX2" fmla="*/ 3995737 w 3995737"/>
              <a:gd name="connsiteY2" fmla="*/ 3669797 h 3669797"/>
              <a:gd name="connsiteX3" fmla="*/ 0 w 3995737"/>
              <a:gd name="connsiteY3" fmla="*/ 3669797 h 3669797"/>
              <a:gd name="connsiteX4" fmla="*/ 0 w 3995737"/>
              <a:gd name="connsiteY4" fmla="*/ 0 h 3669797"/>
              <a:gd name="connsiteX0" fmla="*/ 1954924 w 3995737"/>
              <a:gd name="connsiteY0" fmla="*/ 0 h 3669797"/>
              <a:gd name="connsiteX1" fmla="*/ 3995737 w 3995737"/>
              <a:gd name="connsiteY1" fmla="*/ 0 h 3669797"/>
              <a:gd name="connsiteX2" fmla="*/ 3995737 w 3995737"/>
              <a:gd name="connsiteY2" fmla="*/ 3669797 h 3669797"/>
              <a:gd name="connsiteX3" fmla="*/ 0 w 3995737"/>
              <a:gd name="connsiteY3" fmla="*/ 3669797 h 3669797"/>
              <a:gd name="connsiteX4" fmla="*/ 1954924 w 3995737"/>
              <a:gd name="connsiteY4" fmla="*/ 0 h 3669797"/>
              <a:gd name="connsiteX0" fmla="*/ 1970013 w 3995737"/>
              <a:gd name="connsiteY0" fmla="*/ 0 h 3672815"/>
              <a:gd name="connsiteX1" fmla="*/ 3995737 w 3995737"/>
              <a:gd name="connsiteY1" fmla="*/ 3018 h 3672815"/>
              <a:gd name="connsiteX2" fmla="*/ 3995737 w 3995737"/>
              <a:gd name="connsiteY2" fmla="*/ 3672815 h 3672815"/>
              <a:gd name="connsiteX3" fmla="*/ 0 w 3995737"/>
              <a:gd name="connsiteY3" fmla="*/ 3672815 h 3672815"/>
              <a:gd name="connsiteX4" fmla="*/ 1970013 w 3995737"/>
              <a:gd name="connsiteY4" fmla="*/ 0 h 3672815"/>
              <a:gd name="connsiteX0" fmla="*/ 1942853 w 3968577"/>
              <a:gd name="connsiteY0" fmla="*/ 0 h 3672815"/>
              <a:gd name="connsiteX1" fmla="*/ 3968577 w 3968577"/>
              <a:gd name="connsiteY1" fmla="*/ 3018 h 3672815"/>
              <a:gd name="connsiteX2" fmla="*/ 3968577 w 3968577"/>
              <a:gd name="connsiteY2" fmla="*/ 3672815 h 3672815"/>
              <a:gd name="connsiteX3" fmla="*/ 0 w 3968577"/>
              <a:gd name="connsiteY3" fmla="*/ 3672815 h 3672815"/>
              <a:gd name="connsiteX4" fmla="*/ 1942853 w 3968577"/>
              <a:gd name="connsiteY4" fmla="*/ 0 h 3672815"/>
              <a:gd name="connsiteX0" fmla="*/ 1942853 w 3968577"/>
              <a:gd name="connsiteY0" fmla="*/ 0 h 3672815"/>
              <a:gd name="connsiteX1" fmla="*/ 3968577 w 3968577"/>
              <a:gd name="connsiteY1" fmla="*/ 3018 h 3672815"/>
              <a:gd name="connsiteX2" fmla="*/ 2335935 w 3968577"/>
              <a:gd name="connsiteY2" fmla="*/ 3672815 h 3672815"/>
              <a:gd name="connsiteX3" fmla="*/ 0 w 3968577"/>
              <a:gd name="connsiteY3" fmla="*/ 3672815 h 3672815"/>
              <a:gd name="connsiteX4" fmla="*/ 1942853 w 3968577"/>
              <a:gd name="connsiteY4" fmla="*/ 0 h 3672815"/>
              <a:gd name="connsiteX0" fmla="*/ 1942853 w 3968577"/>
              <a:gd name="connsiteY0" fmla="*/ 0 h 3672815"/>
              <a:gd name="connsiteX1" fmla="*/ 3968577 w 3968577"/>
              <a:gd name="connsiteY1" fmla="*/ 3018 h 3672815"/>
              <a:gd name="connsiteX2" fmla="*/ 2055278 w 3968577"/>
              <a:gd name="connsiteY2" fmla="*/ 3663762 h 3672815"/>
              <a:gd name="connsiteX3" fmla="*/ 0 w 3968577"/>
              <a:gd name="connsiteY3" fmla="*/ 3672815 h 3672815"/>
              <a:gd name="connsiteX4" fmla="*/ 1942853 w 3968577"/>
              <a:gd name="connsiteY4" fmla="*/ 0 h 3672815"/>
              <a:gd name="connsiteX0" fmla="*/ 1942853 w 3987238"/>
              <a:gd name="connsiteY0" fmla="*/ 0 h 3672815"/>
              <a:gd name="connsiteX1" fmla="*/ 3987238 w 3987238"/>
              <a:gd name="connsiteY1" fmla="*/ 3018 h 3672815"/>
              <a:gd name="connsiteX2" fmla="*/ 2055278 w 3987238"/>
              <a:gd name="connsiteY2" fmla="*/ 3663762 h 3672815"/>
              <a:gd name="connsiteX3" fmla="*/ 0 w 3987238"/>
              <a:gd name="connsiteY3" fmla="*/ 3672815 h 3672815"/>
              <a:gd name="connsiteX4" fmla="*/ 1942853 w 3987238"/>
              <a:gd name="connsiteY4" fmla="*/ 0 h 3672815"/>
              <a:gd name="connsiteX0" fmla="*/ 1916875 w 3961260"/>
              <a:gd name="connsiteY0" fmla="*/ 0 h 3672815"/>
              <a:gd name="connsiteX1" fmla="*/ 3961260 w 3961260"/>
              <a:gd name="connsiteY1" fmla="*/ 3018 h 3672815"/>
              <a:gd name="connsiteX2" fmla="*/ 2029300 w 3961260"/>
              <a:gd name="connsiteY2" fmla="*/ 3663762 h 3672815"/>
              <a:gd name="connsiteX3" fmla="*/ 0 w 3961260"/>
              <a:gd name="connsiteY3" fmla="*/ 3672815 h 3672815"/>
              <a:gd name="connsiteX4" fmla="*/ 1916875 w 3961260"/>
              <a:gd name="connsiteY4" fmla="*/ 0 h 3672815"/>
              <a:gd name="connsiteX0" fmla="*/ 1916875 w 3961260"/>
              <a:gd name="connsiteY0" fmla="*/ 0 h 3672815"/>
              <a:gd name="connsiteX1" fmla="*/ 3961260 w 3961260"/>
              <a:gd name="connsiteY1" fmla="*/ 3018 h 3672815"/>
              <a:gd name="connsiteX2" fmla="*/ 2008518 w 3961260"/>
              <a:gd name="connsiteY2" fmla="*/ 3668957 h 3672815"/>
              <a:gd name="connsiteX3" fmla="*/ 0 w 3961260"/>
              <a:gd name="connsiteY3" fmla="*/ 3672815 h 3672815"/>
              <a:gd name="connsiteX4" fmla="*/ 1916875 w 3961260"/>
              <a:gd name="connsiteY4" fmla="*/ 0 h 3672815"/>
              <a:gd name="connsiteX0" fmla="*/ 1932461 w 3961260"/>
              <a:gd name="connsiteY0" fmla="*/ 0 h 3672815"/>
              <a:gd name="connsiteX1" fmla="*/ 3961260 w 3961260"/>
              <a:gd name="connsiteY1" fmla="*/ 3018 h 3672815"/>
              <a:gd name="connsiteX2" fmla="*/ 2008518 w 3961260"/>
              <a:gd name="connsiteY2" fmla="*/ 3668957 h 3672815"/>
              <a:gd name="connsiteX3" fmla="*/ 0 w 3961260"/>
              <a:gd name="connsiteY3" fmla="*/ 3672815 h 3672815"/>
              <a:gd name="connsiteX4" fmla="*/ 1932461 w 3961260"/>
              <a:gd name="connsiteY4" fmla="*/ 0 h 3672815"/>
              <a:gd name="connsiteX0" fmla="*/ 1932461 w 6258983"/>
              <a:gd name="connsiteY0" fmla="*/ 0 h 3672815"/>
              <a:gd name="connsiteX1" fmla="*/ 6258983 w 6258983"/>
              <a:gd name="connsiteY1" fmla="*/ 3018 h 3672815"/>
              <a:gd name="connsiteX2" fmla="*/ 2008518 w 6258983"/>
              <a:gd name="connsiteY2" fmla="*/ 3668957 h 3672815"/>
              <a:gd name="connsiteX3" fmla="*/ 0 w 6258983"/>
              <a:gd name="connsiteY3" fmla="*/ 3672815 h 3672815"/>
              <a:gd name="connsiteX4" fmla="*/ 1932461 w 6258983"/>
              <a:gd name="connsiteY4" fmla="*/ 0 h 3672815"/>
              <a:gd name="connsiteX0" fmla="*/ 1932461 w 6263995"/>
              <a:gd name="connsiteY0" fmla="*/ 0 h 3672815"/>
              <a:gd name="connsiteX1" fmla="*/ 6258983 w 6263995"/>
              <a:gd name="connsiteY1" fmla="*/ 3018 h 3672815"/>
              <a:gd name="connsiteX2" fmla="*/ 6263995 w 6263995"/>
              <a:gd name="connsiteY2" fmla="*/ 3668957 h 3672815"/>
              <a:gd name="connsiteX3" fmla="*/ 0 w 6263995"/>
              <a:gd name="connsiteY3" fmla="*/ 3672815 h 3672815"/>
              <a:gd name="connsiteX4" fmla="*/ 1932461 w 6263995"/>
              <a:gd name="connsiteY4" fmla="*/ 0 h 3672815"/>
              <a:gd name="connsiteX0" fmla="*/ 1932461 w 6263995"/>
              <a:gd name="connsiteY0" fmla="*/ 18978 h 3691793"/>
              <a:gd name="connsiteX1" fmla="*/ 6262126 w 6263995"/>
              <a:gd name="connsiteY1" fmla="*/ 0 h 3691793"/>
              <a:gd name="connsiteX2" fmla="*/ 6263995 w 6263995"/>
              <a:gd name="connsiteY2" fmla="*/ 3687935 h 3691793"/>
              <a:gd name="connsiteX3" fmla="*/ 0 w 6263995"/>
              <a:gd name="connsiteY3" fmla="*/ 3691793 h 3691793"/>
              <a:gd name="connsiteX4" fmla="*/ 1932461 w 6263995"/>
              <a:gd name="connsiteY4" fmla="*/ 18978 h 3691793"/>
              <a:gd name="connsiteX0" fmla="*/ 1935603 w 6263995"/>
              <a:gd name="connsiteY0" fmla="*/ 3267 h 3691793"/>
              <a:gd name="connsiteX1" fmla="*/ 6262126 w 6263995"/>
              <a:gd name="connsiteY1" fmla="*/ 0 h 3691793"/>
              <a:gd name="connsiteX2" fmla="*/ 6263995 w 6263995"/>
              <a:gd name="connsiteY2" fmla="*/ 3687935 h 3691793"/>
              <a:gd name="connsiteX3" fmla="*/ 0 w 6263995"/>
              <a:gd name="connsiteY3" fmla="*/ 3691793 h 3691793"/>
              <a:gd name="connsiteX4" fmla="*/ 1935603 w 6263995"/>
              <a:gd name="connsiteY4" fmla="*/ 3267 h 3691793"/>
              <a:gd name="connsiteX0" fmla="*/ 1935603 w 6266377"/>
              <a:gd name="connsiteY0" fmla="*/ 3267 h 3692697"/>
              <a:gd name="connsiteX1" fmla="*/ 6262126 w 6266377"/>
              <a:gd name="connsiteY1" fmla="*/ 0 h 3692697"/>
              <a:gd name="connsiteX2" fmla="*/ 6266377 w 6266377"/>
              <a:gd name="connsiteY2" fmla="*/ 3692697 h 3692697"/>
              <a:gd name="connsiteX3" fmla="*/ 0 w 6266377"/>
              <a:gd name="connsiteY3" fmla="*/ 3691793 h 3692697"/>
              <a:gd name="connsiteX4" fmla="*/ 1935603 w 6266377"/>
              <a:gd name="connsiteY4" fmla="*/ 3267 h 369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6377" h="3692697">
                <a:moveTo>
                  <a:pt x="1935603" y="3267"/>
                </a:moveTo>
                <a:lnTo>
                  <a:pt x="6262126" y="0"/>
                </a:lnTo>
                <a:cubicBezTo>
                  <a:pt x="6263797" y="1221980"/>
                  <a:pt x="6264706" y="2470717"/>
                  <a:pt x="6266377" y="3692697"/>
                </a:cubicBezTo>
                <a:lnTo>
                  <a:pt x="0" y="3691793"/>
                </a:lnTo>
                <a:lnTo>
                  <a:pt x="1935603" y="3267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-25000">
                <a:latin typeface="+mn-lt"/>
              </a:defRPr>
            </a:lvl1pPr>
          </a:lstStyle>
          <a:p>
            <a:r>
              <a:rPr lang="en-AU" dirty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27926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2E71F760-D8E2-49C3-8DCD-6D13AD476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1" y="978612"/>
            <a:ext cx="25466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4313ECA5-1823-45E9-B802-7EF8754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97444" y="978612"/>
            <a:ext cx="3124199" cy="19407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678DE494-026D-46EB-AE97-950BE51404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7444" y="3095843"/>
            <a:ext cx="3124199" cy="26625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id="{3A166C05-1AAB-42C8-8443-07D3CB54CB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1" y="978612"/>
            <a:ext cx="22418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08F35A9A-963E-43F0-B1E5-09AF445CBB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4201" y="4571488"/>
            <a:ext cx="22418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86A9B4E1-38C8-45A5-989C-EF1BE9F315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88644" y="978612"/>
            <a:ext cx="2001251" cy="47798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8202ACAC-F2CF-4CA4-BC54-6B35AB568F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4571488"/>
            <a:ext cx="25466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14545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table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5DE40FA1-6A9C-40A9-ADBE-C4092A0B1024}"/>
              </a:ext>
            </a:extLst>
          </p:cNvPr>
          <p:cNvSpPr/>
          <p:nvPr userDrawn="1"/>
        </p:nvSpPr>
        <p:spPr>
          <a:xfrm>
            <a:off x="1" y="3311913"/>
            <a:ext cx="5285678" cy="3546088"/>
          </a:xfrm>
          <a:custGeom>
            <a:avLst/>
            <a:gdLst>
              <a:gd name="connsiteX0" fmla="*/ 0 w 5298635"/>
              <a:gd name="connsiteY0" fmla="*/ 0 h 6252529"/>
              <a:gd name="connsiteX1" fmla="*/ 5298635 w 5298635"/>
              <a:gd name="connsiteY1" fmla="*/ 0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427778 w 5298635"/>
              <a:gd name="connsiteY1" fmla="*/ 1059543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718064 w 5298635"/>
              <a:gd name="connsiteY1" fmla="*/ 3236685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14515 w 5298635"/>
              <a:gd name="connsiteY0" fmla="*/ 0 h 3857672"/>
              <a:gd name="connsiteX1" fmla="*/ 4718064 w 5298635"/>
              <a:gd name="connsiteY1" fmla="*/ 841828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4515 w 5298635"/>
              <a:gd name="connsiteY0" fmla="*/ 0 h 3857672"/>
              <a:gd name="connsiteX1" fmla="*/ 4543892 w 5298635"/>
              <a:gd name="connsiteY1" fmla="*/ 522513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396 w 5300030"/>
              <a:gd name="connsiteY0" fmla="*/ 0 h 4162472"/>
              <a:gd name="connsiteX1" fmla="*/ 4545287 w 5300030"/>
              <a:gd name="connsiteY1" fmla="*/ 827313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4809586 w 5300030"/>
              <a:gd name="connsiteY1" fmla="*/ 988712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5020435 w 5300030"/>
              <a:gd name="connsiteY1" fmla="*/ 1356147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6016916"/>
              <a:gd name="connsiteY0" fmla="*/ 0 h 4175142"/>
              <a:gd name="connsiteX1" fmla="*/ 5020435 w 6016916"/>
              <a:gd name="connsiteY1" fmla="*/ 1356147 h 4175142"/>
              <a:gd name="connsiteX2" fmla="*/ 6016916 w 6016916"/>
              <a:gd name="connsiteY2" fmla="*/ 4175142 h 4175142"/>
              <a:gd name="connsiteX3" fmla="*/ 1395 w 6016916"/>
              <a:gd name="connsiteY3" fmla="*/ 4162472 h 4175142"/>
              <a:gd name="connsiteX4" fmla="*/ 1396 w 6016916"/>
              <a:gd name="connsiteY4" fmla="*/ 0 h 4175142"/>
              <a:gd name="connsiteX0" fmla="*/ 1396 w 6021475"/>
              <a:gd name="connsiteY0" fmla="*/ 0 h 4162814"/>
              <a:gd name="connsiteX1" fmla="*/ 5020435 w 6021475"/>
              <a:gd name="connsiteY1" fmla="*/ 1356147 h 4162814"/>
              <a:gd name="connsiteX2" fmla="*/ 6021475 w 6021475"/>
              <a:gd name="connsiteY2" fmla="*/ 4162814 h 4162814"/>
              <a:gd name="connsiteX3" fmla="*/ 1395 w 6021475"/>
              <a:gd name="connsiteY3" fmla="*/ 4162472 h 4162814"/>
              <a:gd name="connsiteX4" fmla="*/ 1396 w 6021475"/>
              <a:gd name="connsiteY4" fmla="*/ 0 h 416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475" h="4162814">
                <a:moveTo>
                  <a:pt x="1396" y="0"/>
                </a:moveTo>
                <a:lnTo>
                  <a:pt x="5020435" y="1356147"/>
                </a:lnTo>
                <a:lnTo>
                  <a:pt x="6021475" y="4162814"/>
                </a:lnTo>
                <a:lnTo>
                  <a:pt x="1395" y="4162472"/>
                </a:lnTo>
                <a:cubicBezTo>
                  <a:pt x="6233" y="2876581"/>
                  <a:pt x="-3442" y="1285891"/>
                  <a:pt x="1396" y="0"/>
                </a:cubicBezTo>
                <a:close/>
              </a:path>
            </a:pathLst>
          </a:cu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D7BC3D2D-31C3-4EA9-B8DD-23C17FEB65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22289" y="1"/>
            <a:ext cx="2568132" cy="6639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dirty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5505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5D1D3C9-430E-4CA9-88C5-9BC9CE119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001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76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63B037-BFF2-4356-8838-009C6B8AEE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35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705C2AF-50F6-4C8F-8D3B-8C1B0420E3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792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85261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3F6BBB6-59C4-492E-9479-AAE6837FB7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6508"/>
            <a:ext cx="12188562" cy="2182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70409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EC43A957-509F-4CE4-81D8-CAF10120F86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Select the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47534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26ED1-0803-4DC4-8725-BF897D1B1E30}"/>
              </a:ext>
            </a:extLst>
          </p:cNvPr>
          <p:cNvSpPr/>
          <p:nvPr userDrawn="1"/>
        </p:nvSpPr>
        <p:spPr>
          <a:xfrm>
            <a:off x="0" y="6644381"/>
            <a:ext cx="12192000" cy="21361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1F37938-F7D0-4777-BEA9-33B7375AB610}"/>
              </a:ext>
            </a:extLst>
          </p:cNvPr>
          <p:cNvSpPr/>
          <p:nvPr userDrawn="1"/>
        </p:nvSpPr>
        <p:spPr>
          <a:xfrm>
            <a:off x="10709158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E66CCE7-7530-4A2E-97B2-D43ACD990E41}"/>
              </a:ext>
            </a:extLst>
          </p:cNvPr>
          <p:cNvSpPr/>
          <p:nvPr userDrawn="1"/>
        </p:nvSpPr>
        <p:spPr>
          <a:xfrm>
            <a:off x="10287056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D151C17-3044-4E8F-85D0-FE9A58A5C098}"/>
              </a:ext>
            </a:extLst>
          </p:cNvPr>
          <p:cNvSpPr/>
          <p:nvPr userDrawn="1"/>
        </p:nvSpPr>
        <p:spPr>
          <a:xfrm>
            <a:off x="11131260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809F979-5487-4972-8C93-7111F45976EC}"/>
              </a:ext>
            </a:extLst>
          </p:cNvPr>
          <p:cNvSpPr/>
          <p:nvPr userDrawn="1"/>
        </p:nvSpPr>
        <p:spPr>
          <a:xfrm>
            <a:off x="11554412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5153D9F-A1A9-4F57-A218-10FE439C8657}"/>
              </a:ext>
            </a:extLst>
          </p:cNvPr>
          <p:cNvSpPr/>
          <p:nvPr userDrawn="1"/>
        </p:nvSpPr>
        <p:spPr>
          <a:xfrm>
            <a:off x="11970541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EC2AC5-E981-4DB6-870F-E0ABA1886203}"/>
              </a:ext>
            </a:extLst>
          </p:cNvPr>
          <p:cNvSpPr/>
          <p:nvPr userDrawn="1"/>
        </p:nvSpPr>
        <p:spPr>
          <a:xfrm>
            <a:off x="12201728" y="5783952"/>
            <a:ext cx="249256" cy="107306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D715D59-7BF6-4E51-B9EF-944EE80CCFDB}"/>
              </a:ext>
            </a:extLst>
          </p:cNvPr>
          <p:cNvSpPr txBox="1">
            <a:spLocks/>
          </p:cNvSpPr>
          <p:nvPr userDrawn="1"/>
        </p:nvSpPr>
        <p:spPr>
          <a:xfrm>
            <a:off x="201912" y="6645367"/>
            <a:ext cx="311244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kern="1200" cap="all" baseline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+mn-lt"/>
              </a:rPr>
              <a:t>© BUSHFIRE AND NATURAL HAZARDS CRC 2018</a:t>
            </a:r>
          </a:p>
        </p:txBody>
      </p:sp>
    </p:spTree>
    <p:extLst>
      <p:ext uri="{BB962C8B-B14F-4D97-AF65-F5344CB8AC3E}">
        <p14:creationId xmlns:p14="http://schemas.microsoft.com/office/powerpoint/2010/main" val="361078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372065-1082-4C41-898D-4C58318BC7D1}"/>
              </a:ext>
            </a:extLst>
          </p:cNvPr>
          <p:cNvSpPr/>
          <p:nvPr userDrawn="1"/>
        </p:nvSpPr>
        <p:spPr>
          <a:xfrm>
            <a:off x="0" y="6644381"/>
            <a:ext cx="12192000" cy="21361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F77FD0D-583C-422E-B5DC-7E7C1EBE7B6F}"/>
              </a:ext>
            </a:extLst>
          </p:cNvPr>
          <p:cNvSpPr/>
          <p:nvPr userDrawn="1"/>
        </p:nvSpPr>
        <p:spPr>
          <a:xfrm>
            <a:off x="10709158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24D6AA4-1528-4CE7-990D-BD26371D9F7D}"/>
              </a:ext>
            </a:extLst>
          </p:cNvPr>
          <p:cNvSpPr/>
          <p:nvPr userDrawn="1"/>
        </p:nvSpPr>
        <p:spPr>
          <a:xfrm>
            <a:off x="10287056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E0512BE-6FC1-40CF-8892-EC55F1AA8BEE}"/>
              </a:ext>
            </a:extLst>
          </p:cNvPr>
          <p:cNvSpPr/>
          <p:nvPr userDrawn="1"/>
        </p:nvSpPr>
        <p:spPr>
          <a:xfrm>
            <a:off x="11131260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1C57EB9-DD30-4849-BE22-6DA91CB4F623}"/>
              </a:ext>
            </a:extLst>
          </p:cNvPr>
          <p:cNvSpPr/>
          <p:nvPr userDrawn="1"/>
        </p:nvSpPr>
        <p:spPr>
          <a:xfrm>
            <a:off x="11554412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79B077D-96BF-4BEF-937D-3EE5F3AAA228}"/>
              </a:ext>
            </a:extLst>
          </p:cNvPr>
          <p:cNvSpPr/>
          <p:nvPr userDrawn="1"/>
        </p:nvSpPr>
        <p:spPr>
          <a:xfrm>
            <a:off x="11970541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70B21-D5D6-4F35-9FC2-877151D34271}"/>
              </a:ext>
            </a:extLst>
          </p:cNvPr>
          <p:cNvSpPr/>
          <p:nvPr userDrawn="1"/>
        </p:nvSpPr>
        <p:spPr>
          <a:xfrm>
            <a:off x="12201728" y="5783952"/>
            <a:ext cx="249256" cy="107306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7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mailto:Blythe.mclennan@rmit.edu.a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blythe.mclennan@rmit.edu.au" TargetMode="External"/><Relationship Id="rId5" Type="http://schemas.openxmlformats.org/officeDocument/2006/relationships/hyperlink" Target="mailto:emergency.volunteering@rmit.edu.au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loanreview.mit.edu/article/designing-effective-knowledge-network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225AAA-BF47-4C46-A366-BA35F95D4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3" b="33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665494-2959-4530-A88C-F8AA26CAC1FB}"/>
              </a:ext>
            </a:extLst>
          </p:cNvPr>
          <p:cNvSpPr txBox="1"/>
          <p:nvPr/>
        </p:nvSpPr>
        <p:spPr>
          <a:xfrm>
            <a:off x="2326712" y="1033472"/>
            <a:ext cx="7538573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F3829"/>
                </a:solidFill>
                <a:latin typeface="+mj-lt"/>
              </a:rPr>
              <a:t>▌</a:t>
            </a:r>
            <a:r>
              <a:rPr lang="en-US" sz="2800" b="1" dirty="0">
                <a:latin typeface="+mj-lt"/>
              </a:rPr>
              <a:t>‘</a:t>
            </a:r>
            <a:r>
              <a:rPr lang="en-US" sz="2800" b="1" i="1" dirty="0">
                <a:latin typeface="+mj-lt"/>
              </a:rPr>
              <a:t>Stuck in the middle with you</a:t>
            </a:r>
            <a:r>
              <a:rPr lang="en-US" sz="2800" b="1" dirty="0">
                <a:latin typeface="+mj-lt"/>
              </a:rPr>
              <a:t>’ – Lessons from the Emergency Volunteering Shared Learning network</a:t>
            </a:r>
          </a:p>
          <a:p>
            <a:endParaRPr lang="en-US" sz="3200" b="1" dirty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pPr algn="ctr"/>
            <a:r>
              <a:rPr lang="en-GB" sz="3200" baseline="30000" dirty="0"/>
              <a:t>Volunteering Victoria State Conference/ </a:t>
            </a:r>
            <a:r>
              <a:rPr lang="en-GB" sz="3200" b="1" baseline="30000" dirty="0"/>
              <a:t>2019</a:t>
            </a:r>
          </a:p>
          <a:p>
            <a:endParaRPr lang="en-GB" sz="2000" b="1" baseline="30000" dirty="0"/>
          </a:p>
          <a:p>
            <a:pPr algn="ctr"/>
            <a:r>
              <a:rPr lang="en-AU" sz="2000" b="1" baseline="30000" dirty="0"/>
              <a:t>Dr Blythe McLennan </a:t>
            </a:r>
            <a:r>
              <a:rPr lang="en-AU" sz="2000" baseline="30000" dirty="0"/>
              <a:t>/ RMIT University</a:t>
            </a:r>
          </a:p>
          <a:p>
            <a:pPr algn="ctr"/>
            <a:r>
              <a:rPr lang="en-AU" baseline="30000" dirty="0">
                <a:hlinkClick r:id="rId4"/>
              </a:rPr>
              <a:t>blythe.mclennan@rmit.edu.au</a:t>
            </a:r>
            <a:r>
              <a:rPr lang="en-AU" baseline="30000" dirty="0"/>
              <a:t> </a:t>
            </a:r>
          </a:p>
          <a:p>
            <a:endParaRPr lang="en-GB" sz="2000" b="1" spc="300" baseline="30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623B3A-7EF4-4CE9-9F9F-472755446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29" y="6068208"/>
            <a:ext cx="5467271" cy="789792"/>
          </a:xfrm>
          <a:prstGeom prst="rect">
            <a:avLst/>
          </a:prstGeom>
        </p:spPr>
      </p:pic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B3E3129E-A4BA-4CE2-9627-BC67C2F59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r="5134"/>
          <a:stretch>
            <a:fillRect/>
          </a:stretch>
        </p:blipFill>
        <p:spPr>
          <a:xfrm>
            <a:off x="-1" y="6068208"/>
            <a:ext cx="1579583" cy="78979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36058F6-4334-41D8-878D-859D6750A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63" y="6050372"/>
            <a:ext cx="1579584" cy="8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04C6C6-9075-4F23-8CEB-32F8A584DBC7}"/>
              </a:ext>
            </a:extLst>
          </p:cNvPr>
          <p:cNvSpPr txBox="1"/>
          <p:nvPr/>
        </p:nvSpPr>
        <p:spPr>
          <a:xfrm>
            <a:off x="1220578" y="2644170"/>
            <a:ext cx="487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EF3829"/>
                </a:solidFill>
              </a:rPr>
              <a:t>▌</a:t>
            </a:r>
            <a:r>
              <a:rPr lang="en-US" sz="4800" b="1" dirty="0">
                <a:latin typeface="Century Gothic" panose="020B0502020202020204" pitchFamily="34" charset="0"/>
              </a:rPr>
              <a:t>What could we do next?</a:t>
            </a:r>
            <a:endParaRPr lang="en-AU" sz="4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552F6-C1E6-447E-8C06-0021822CEBB6}"/>
              </a:ext>
            </a:extLst>
          </p:cNvPr>
          <p:cNvSpPr txBox="1"/>
          <p:nvPr/>
        </p:nvSpPr>
        <p:spPr>
          <a:xfrm>
            <a:off x="6820348" y="2644170"/>
            <a:ext cx="456124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ð"/>
              <a:defRPr/>
            </a:pP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Members web conference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ð"/>
              <a:defRPr/>
            </a:pP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Line up</a:t>
            </a: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group of champions/leaders</a:t>
            </a:r>
          </a:p>
          <a:p>
            <a:pPr marL="285750" lvl="0" indent="-285750">
              <a:buClr>
                <a:schemeClr val="accent1"/>
              </a:buClr>
              <a:buFont typeface="Century Gothic" panose="020B0502020202020204" pitchFamily="34" charset="0"/>
              <a:buChar char="?"/>
              <a:defRPr/>
            </a:pP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Interactive</a:t>
            </a: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online space</a:t>
            </a:r>
          </a:p>
          <a:p>
            <a:pPr marL="285750" lvl="0" indent="-285750">
              <a:buClr>
                <a:schemeClr val="accent1"/>
              </a:buClr>
              <a:buFont typeface="Century Gothic" panose="020B0502020202020204" pitchFamily="34" charset="0"/>
              <a:buChar char="?"/>
              <a:defRPr/>
            </a:pP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Face to face </a:t>
            </a: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opportunities</a:t>
            </a:r>
          </a:p>
          <a:p>
            <a:pPr marL="285750" lvl="0" indent="-285750">
              <a:buClr>
                <a:schemeClr val="accent1"/>
              </a:buClr>
              <a:buFont typeface="Century Gothic" panose="020B0502020202020204" pitchFamily="34" charset="0"/>
              <a:buChar char="?"/>
              <a:defRPr/>
            </a:pP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Themed study/discussion </a:t>
            </a: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groups</a:t>
            </a:r>
          </a:p>
          <a:p>
            <a:pPr marL="285750" lvl="0" indent="-285750">
              <a:buClr>
                <a:schemeClr val="accent1"/>
              </a:buClr>
              <a:buFont typeface="Century Gothic" panose="020B0502020202020204" pitchFamily="34" charset="0"/>
              <a:buChar char="?"/>
              <a:defRPr/>
            </a:pP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Integrate</a:t>
            </a: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with AIDR Knowledge Hub?</a:t>
            </a:r>
          </a:p>
        </p:txBody>
      </p:sp>
    </p:spTree>
    <p:extLst>
      <p:ext uri="{BB962C8B-B14F-4D97-AF65-F5344CB8AC3E}">
        <p14:creationId xmlns:p14="http://schemas.microsoft.com/office/powerpoint/2010/main" val="371075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44C913-E308-4BC6-85E1-CFAD3DF3CC6A}"/>
              </a:ext>
            </a:extLst>
          </p:cNvPr>
          <p:cNvSpPr txBox="1"/>
          <p:nvPr/>
        </p:nvSpPr>
        <p:spPr>
          <a:xfrm>
            <a:off x="1300924" y="2121688"/>
            <a:ext cx="4615782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Century Gothic" panose="020B0502020202020204" pitchFamily="34" charset="0"/>
              </a:rPr>
              <a:t>“</a:t>
            </a:r>
            <a:r>
              <a:rPr lang="en-AU" sz="1600" dirty="0">
                <a:latin typeface="Century Gothic" panose="020B0502020202020204" pitchFamily="34" charset="0"/>
              </a:rPr>
              <a:t>I think there is an important role the EVN can fill in providing a "broad church" as such, which communities and the EM sector can tap into, that provides access to latest learning, contacts for specialists in areas of interest etc. In particular I think that RMIT's longevity in the studies and information-sharing of disaster/ emergency related knowledge places it as an institution in a unique position of authenticity to continue this work in ways in which grassroot volunteers feel they can engage.</a:t>
            </a:r>
            <a:r>
              <a:rPr lang="en-US" sz="1600" dirty="0">
                <a:latin typeface="Century Gothic" panose="020B0502020202020204" pitchFamily="34" charset="0"/>
              </a:rPr>
              <a:t>”</a:t>
            </a:r>
          </a:p>
          <a:p>
            <a:endParaRPr lang="en-US" sz="1600" b="1" dirty="0">
              <a:latin typeface="Montserrat Medium" panose="00000600000000000000" pitchFamily="50" charset="0"/>
            </a:endParaRPr>
          </a:p>
          <a:p>
            <a:r>
              <a:rPr lang="en-US" sz="1600" dirty="0">
                <a:solidFill>
                  <a:srgbClr val="EF3829"/>
                </a:solidFill>
                <a:latin typeface="Montserrat Medium" panose="00000600000000000000" pitchFamily="50" charset="0"/>
              </a:rPr>
              <a:t>▌</a:t>
            </a:r>
            <a:r>
              <a:rPr lang="en-US" sz="1600" dirty="0">
                <a:latin typeface="Montserrat Medium" panose="00000600000000000000" pitchFamily="50" charset="0"/>
              </a:rPr>
              <a:t>Volunteer / Emergency service agency</a:t>
            </a:r>
            <a:endParaRPr lang="en-AU" sz="1600" dirty="0">
              <a:latin typeface="Montserrat Medium" panose="00000600000000000000" pitchFamily="50" charset="0"/>
            </a:endParaRPr>
          </a:p>
        </p:txBody>
      </p:sp>
      <p:pic>
        <p:nvPicPr>
          <p:cNvPr id="4" name="Picture 3" descr="A picture containing indoor, text, crossword puzzle&#10;&#10;Description automatically generated">
            <a:extLst>
              <a:ext uri="{FF2B5EF4-FFF2-40B4-BE49-F238E27FC236}">
                <a16:creationId xmlns:a16="http://schemas.microsoft.com/office/drawing/2014/main" id="{F1FB6BB4-9FF0-45FC-AA76-1571ACF9B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77" y="2026451"/>
            <a:ext cx="1770662" cy="177066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9C39AE6-D007-4685-A354-650A013DC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35" y="2022102"/>
            <a:ext cx="3357216" cy="17165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6D1E6-EE29-4364-9B01-5746E703892A}"/>
              </a:ext>
            </a:extLst>
          </p:cNvPr>
          <p:cNvSpPr txBox="1"/>
          <p:nvPr/>
        </p:nvSpPr>
        <p:spPr>
          <a:xfrm>
            <a:off x="1300924" y="602462"/>
            <a:ext cx="487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EF3829"/>
                </a:solidFill>
              </a:rPr>
              <a:t>▌</a:t>
            </a:r>
            <a:r>
              <a:rPr lang="en-AU" sz="4800" b="1" dirty="0"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F59C8-C633-4FCD-840C-199983484732}"/>
              </a:ext>
            </a:extLst>
          </p:cNvPr>
          <p:cNvSpPr txBox="1"/>
          <p:nvPr/>
        </p:nvSpPr>
        <p:spPr>
          <a:xfrm>
            <a:off x="8140561" y="4328400"/>
            <a:ext cx="351058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b="1" dirty="0">
                <a:latin typeface="Century Gothic" panose="020B0502020202020204" pitchFamily="34" charset="0"/>
              </a:rPr>
              <a:t>Blythe McLennan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RMIT University &amp; BNHCRC</a:t>
            </a:r>
          </a:p>
          <a:p>
            <a:pPr algn="r">
              <a:spcAft>
                <a:spcPts val="600"/>
              </a:spcAft>
            </a:pPr>
            <a:r>
              <a:rPr lang="en-AU" sz="1400" dirty="0">
                <a:latin typeface="Century Gothic" panose="020B0502020202020204" pitchFamily="34" charset="0"/>
                <a:hlinkClick r:id="rId5"/>
              </a:rPr>
              <a:t>emergency.volunteering@rmit.edu.au</a:t>
            </a:r>
            <a:endParaRPr lang="en-AU" sz="1400" dirty="0"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AU" sz="1400" dirty="0">
                <a:latin typeface="Century Gothic" panose="020B0502020202020204" pitchFamily="34" charset="0"/>
                <a:hlinkClick r:id="rId6"/>
              </a:rPr>
              <a:t>blythe.mclennan@rmit.edu.au</a:t>
            </a:r>
            <a:endParaRPr lang="en-AU" sz="1400" dirty="0">
              <a:latin typeface="Century Gothic" panose="020B0502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AU" sz="1400" dirty="0">
                <a:latin typeface="Century Gothic" panose="020B0502020202020204" pitchFamily="34" charset="0"/>
              </a:rPr>
              <a:t>t: 0406 059 510</a:t>
            </a:r>
          </a:p>
          <a:p>
            <a:pPr algn="r">
              <a:spcAft>
                <a:spcPts val="600"/>
              </a:spcAft>
            </a:pPr>
            <a:r>
              <a:rPr lang="en-AU" sz="1400" dirty="0">
                <a:latin typeface="Century Gothic" panose="020B0502020202020204" pitchFamily="34" charset="0"/>
              </a:rPr>
              <a:t>@</a:t>
            </a:r>
            <a:r>
              <a:rPr lang="en-AU" sz="1400" dirty="0" err="1">
                <a:latin typeface="Century Gothic" panose="020B0502020202020204" pitchFamily="34" charset="0"/>
              </a:rPr>
              <a:t>viajerabj</a:t>
            </a:r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DBCC5-E263-4C93-9884-0B7611DE86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35" y="5892134"/>
            <a:ext cx="2000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6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tanding in front of a piano&#10;&#10;Description automatically generated">
            <a:extLst>
              <a:ext uri="{FF2B5EF4-FFF2-40B4-BE49-F238E27FC236}">
                <a16:creationId xmlns:a16="http://schemas.microsoft.com/office/drawing/2014/main" id="{A2F931E1-83FA-4656-BA7C-8396A7F1C2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8BDBDC-E8D3-4BFE-8C97-D184B5B02A0A}"/>
              </a:ext>
            </a:extLst>
          </p:cNvPr>
          <p:cNvSpPr txBox="1"/>
          <p:nvPr/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262626"/>
                </a:solidFill>
                <a:latin typeface="Century Gothic" panose="020B0502020202020204" pitchFamily="34" charset="0"/>
                <a:ea typeface="+mj-ea"/>
                <a:cs typeface="+mj-cs"/>
              </a:rPr>
              <a:t>▌What do you wish researchers knew about communicating with volunteers and volunteer managers? </a:t>
            </a:r>
          </a:p>
        </p:txBody>
      </p:sp>
    </p:spTree>
    <p:extLst>
      <p:ext uri="{BB962C8B-B14F-4D97-AF65-F5344CB8AC3E}">
        <p14:creationId xmlns:p14="http://schemas.microsoft.com/office/powerpoint/2010/main" val="91601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, sitting, indoor&#10;&#10;Description automatically generated">
            <a:extLst>
              <a:ext uri="{FF2B5EF4-FFF2-40B4-BE49-F238E27FC236}">
                <a16:creationId xmlns:a16="http://schemas.microsoft.com/office/drawing/2014/main" id="{D408C785-60AE-4A3F-AF53-2323942C2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28" y="0"/>
            <a:ext cx="10480561" cy="6607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DE87CB-BF4A-43A3-A6EB-E83E1339E989}"/>
              </a:ext>
            </a:extLst>
          </p:cNvPr>
          <p:cNvSpPr/>
          <p:nvPr/>
        </p:nvSpPr>
        <p:spPr>
          <a:xfrm>
            <a:off x="3048000" y="2382559"/>
            <a:ext cx="6096000" cy="2155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 lIns="180000" rIns="180000" bIns="108000">
            <a:spAutoFit/>
          </a:bodyPr>
          <a:lstStyle/>
          <a:p>
            <a:pPr algn="just"/>
            <a:r>
              <a:rPr lang="en-AU" sz="4000" i="1" dirty="0">
                <a:latin typeface="Arial Black" panose="020B0A04020102020204" pitchFamily="34" charset="0"/>
                <a:cs typeface="Aharoni" panose="02010803020104030203" pitchFamily="2" charset="-79"/>
              </a:rPr>
              <a:t>“ </a:t>
            </a:r>
            <a:r>
              <a:rPr lang="en-AU" dirty="0">
                <a:latin typeface="Century Gothic" panose="020B0502020202020204" pitchFamily="34" charset="0"/>
              </a:rPr>
              <a:t>Knowledge networks are collections of individuals and teams who come together across organizational, spatial and disciplinary boundaries to invent and share a body of knowledge. The focus of such networks is usually on developing, distributing and applying knowledge.</a:t>
            </a:r>
            <a:endParaRPr lang="en-AU" baseline="30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872C4-9106-45BE-94F1-FBA47817D062}"/>
              </a:ext>
            </a:extLst>
          </p:cNvPr>
          <p:cNvSpPr/>
          <p:nvPr/>
        </p:nvSpPr>
        <p:spPr>
          <a:xfrm>
            <a:off x="1056528" y="6274231"/>
            <a:ext cx="6771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000" dirty="0">
                <a:latin typeface="Century Gothic" panose="020B0502020202020204" pitchFamily="34" charset="0"/>
              </a:rPr>
              <a:t>Pugh, K. &amp; </a:t>
            </a:r>
            <a:r>
              <a:rPr lang="en-AU" sz="1000" dirty="0" err="1">
                <a:latin typeface="Century Gothic" panose="020B0502020202020204" pitchFamily="34" charset="0"/>
              </a:rPr>
              <a:t>Prusak</a:t>
            </a:r>
            <a:r>
              <a:rPr lang="en-AU" sz="1000" dirty="0">
                <a:latin typeface="Century Gothic" panose="020B0502020202020204" pitchFamily="34" charset="0"/>
              </a:rPr>
              <a:t>, L. (2013) Designing Effective Knowledge Networks. MIT Management Sloan Review (Fall) </a:t>
            </a:r>
            <a:r>
              <a:rPr lang="en-AU" sz="1000" dirty="0">
                <a:latin typeface="Century Gothic" panose="020B0502020202020204" pitchFamily="34" charset="0"/>
                <a:hlinkClick r:id="rId4"/>
              </a:rPr>
              <a:t>https://sloanreview.mit.edu/article/designing-effective-knowledge-networks/</a:t>
            </a:r>
            <a:r>
              <a:rPr lang="en-AU" sz="1000" dirty="0">
                <a:latin typeface="Century Gothic" panose="020B0502020202020204" pitchFamily="34" charset="0"/>
              </a:rPr>
              <a:t>  </a:t>
            </a:r>
            <a:endParaRPr lang="en-U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4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874FB6-0682-4FCC-95B2-3A9FB626ECFD}"/>
              </a:ext>
            </a:extLst>
          </p:cNvPr>
          <p:cNvGrpSpPr/>
          <p:nvPr/>
        </p:nvGrpSpPr>
        <p:grpSpPr>
          <a:xfrm>
            <a:off x="269960" y="630925"/>
            <a:ext cx="4895806" cy="1757686"/>
            <a:chOff x="269960" y="630925"/>
            <a:chExt cx="4895806" cy="1757686"/>
          </a:xfrm>
        </p:grpSpPr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92B886C1-8CBF-4E52-A8C8-3279FF33A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60" y="630925"/>
              <a:ext cx="1757686" cy="175768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2D2D5D-5059-46B0-84F4-B5676E599BC0}"/>
                </a:ext>
              </a:extLst>
            </p:cNvPr>
            <p:cNvSpPr txBox="1"/>
            <p:nvPr/>
          </p:nvSpPr>
          <p:spPr>
            <a:xfrm>
              <a:off x="2027646" y="959646"/>
              <a:ext cx="31381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Century Gothic" panose="020B0502020202020204" pitchFamily="34" charset="0"/>
                </a:rPr>
                <a:t>AIM: </a:t>
              </a:r>
              <a:r>
                <a:rPr lang="en-AU" dirty="0">
                  <a:latin typeface="Century Gothic" panose="020B0502020202020204" pitchFamily="34" charset="0"/>
                </a:rPr>
                <a:t>Enable value of emergency volunteering for communities by sharing learning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51AD02-0C0D-464C-95BE-6FC5E1E6FF54}"/>
              </a:ext>
            </a:extLst>
          </p:cNvPr>
          <p:cNvCxnSpPr/>
          <p:nvPr/>
        </p:nvCxnSpPr>
        <p:spPr>
          <a:xfrm>
            <a:off x="6096000" y="0"/>
            <a:ext cx="0" cy="66501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EB06E2-43F5-42A2-8803-66BA29D27EF7}"/>
              </a:ext>
            </a:extLst>
          </p:cNvPr>
          <p:cNvCxnSpPr>
            <a:cxnSpLocks/>
          </p:cNvCxnSpPr>
          <p:nvPr/>
        </p:nvCxnSpPr>
        <p:spPr>
          <a:xfrm flipH="1" flipV="1">
            <a:off x="3" y="3418243"/>
            <a:ext cx="12191997" cy="10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0227771-CBB3-46C7-B161-FD690A80B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30" y="2351265"/>
            <a:ext cx="4215739" cy="21554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C2AEE2-2441-4B46-AF5C-25F9548E7CAD}"/>
              </a:ext>
            </a:extLst>
          </p:cNvPr>
          <p:cNvGrpSpPr/>
          <p:nvPr/>
        </p:nvGrpSpPr>
        <p:grpSpPr>
          <a:xfrm>
            <a:off x="437050" y="3896274"/>
            <a:ext cx="5397693" cy="2625253"/>
            <a:chOff x="437050" y="3896274"/>
            <a:chExt cx="5397693" cy="2625253"/>
          </a:xfrm>
        </p:grpSpPr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F2BA7EB9-FC69-4A64-831F-FF8F9ADFC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50" y="5026123"/>
              <a:ext cx="1189240" cy="1189240"/>
            </a:xfrm>
            <a:prstGeom prst="rect">
              <a:avLst/>
            </a:prstGeom>
          </p:spPr>
        </p:pic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99D5F944-5A24-4BBF-BAF2-C4F495228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777" y="4919247"/>
              <a:ext cx="1402996" cy="1402996"/>
            </a:xfrm>
            <a:prstGeom prst="rect">
              <a:avLst/>
            </a:prstGeom>
          </p:spPr>
        </p:pic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3100CACA-D5AB-4311-86B4-8580F4BA5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786" y="4719960"/>
              <a:ext cx="1801567" cy="1801567"/>
            </a:xfrm>
            <a:prstGeom prst="rect">
              <a:avLst/>
            </a:prstGeom>
          </p:spPr>
        </p:pic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3DA51ECD-87CB-4C07-B456-E843A1604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746" y="4919246"/>
              <a:ext cx="1402997" cy="140299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4696A6-49A1-47CF-B6AA-E07C1CB1261A}"/>
                </a:ext>
              </a:extLst>
            </p:cNvPr>
            <p:cNvSpPr txBox="1"/>
            <p:nvPr/>
          </p:nvSpPr>
          <p:spPr>
            <a:xfrm>
              <a:off x="763796" y="3896274"/>
              <a:ext cx="32028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Century Gothic" panose="020B0502020202020204" pitchFamily="34" charset="0"/>
                </a:rPr>
                <a:t>ACTIVITIES: </a:t>
              </a:r>
              <a:r>
                <a:rPr lang="en-AU" dirty="0">
                  <a:latin typeface="Century Gothic" panose="020B0502020202020204" pitchFamily="34" charset="0"/>
                </a:rPr>
                <a:t>5</a:t>
              </a:r>
              <a:r>
                <a:rPr lang="en-AU" b="1" dirty="0">
                  <a:latin typeface="Century Gothic" panose="020B0502020202020204" pitchFamily="34" charset="0"/>
                </a:rPr>
                <a:t> </a:t>
              </a:r>
              <a:r>
                <a:rPr lang="en-AU" dirty="0">
                  <a:latin typeface="Century Gothic" panose="020B0502020202020204" pitchFamily="34" charset="0"/>
                </a:rPr>
                <a:t>e-newsletters, 4 webinars, resource collections (260 items), 2 member surveys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7812F-E94B-4E4B-A352-0B518F472C97}"/>
              </a:ext>
            </a:extLst>
          </p:cNvPr>
          <p:cNvGrpSpPr/>
          <p:nvPr/>
        </p:nvGrpSpPr>
        <p:grpSpPr>
          <a:xfrm>
            <a:off x="6704991" y="647966"/>
            <a:ext cx="5307849" cy="2022650"/>
            <a:chOff x="6704991" y="647966"/>
            <a:chExt cx="5307849" cy="202265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1D1C86-9A49-4A4A-BFF9-7A227A2465D4}"/>
                </a:ext>
              </a:extLst>
            </p:cNvPr>
            <p:cNvSpPr txBox="1"/>
            <p:nvPr/>
          </p:nvSpPr>
          <p:spPr>
            <a:xfrm>
              <a:off x="6704991" y="959646"/>
              <a:ext cx="3459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Century Gothic" panose="020B0502020202020204" pitchFamily="34" charset="0"/>
                </a:rPr>
                <a:t>MEMBERS: </a:t>
              </a:r>
              <a:r>
                <a:rPr lang="en-AU" dirty="0">
                  <a:latin typeface="Century Gothic" panose="020B0502020202020204" pitchFamily="34" charset="0"/>
                </a:rPr>
                <a:t>217, 37% volunteers, 65% emergency services, 67% joined to learn &amp; improve practice </a:t>
              </a:r>
            </a:p>
          </p:txBody>
        </p:sp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E27FA210-044A-4BFE-8F37-9919AC76D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190" y="647966"/>
              <a:ext cx="2022650" cy="202265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542713-8B44-4734-9B6A-D485A97CC35C}"/>
              </a:ext>
            </a:extLst>
          </p:cNvPr>
          <p:cNvGrpSpPr/>
          <p:nvPr/>
        </p:nvGrpSpPr>
        <p:grpSpPr>
          <a:xfrm>
            <a:off x="6524383" y="4594332"/>
            <a:ext cx="5560101" cy="1833857"/>
            <a:chOff x="6524383" y="4594332"/>
            <a:chExt cx="5560101" cy="183385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E93A9D-FCE9-4A2B-96F8-CF3AE1C6A767}"/>
                </a:ext>
              </a:extLst>
            </p:cNvPr>
            <p:cNvSpPr txBox="1"/>
            <p:nvPr/>
          </p:nvSpPr>
          <p:spPr>
            <a:xfrm>
              <a:off x="8625127" y="4673863"/>
              <a:ext cx="34593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Century Gothic" panose="020B0502020202020204" pitchFamily="34" charset="0"/>
                </a:rPr>
                <a:t>ENGAGEMENT: </a:t>
              </a:r>
              <a:r>
                <a:rPr lang="en-AU" dirty="0">
                  <a:latin typeface="Century Gothic" panose="020B0502020202020204" pitchFamily="34" charset="0"/>
                </a:rPr>
                <a:t>45% newsletter open rate, 16% click rate, ≈25 ppl per live webinar- high ratings &amp; Qs</a:t>
              </a:r>
            </a:p>
            <a:p>
              <a:r>
                <a:rPr lang="en-AU" b="1" dirty="0">
                  <a:latin typeface="Century Gothic" panose="020B0502020202020204" pitchFamily="34" charset="0"/>
                </a:rPr>
                <a:t>Volunteers are most engaged members  </a:t>
              </a:r>
            </a:p>
          </p:txBody>
        </p:sp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DD6AD9C1-6928-48C1-8B19-3B7AF73D9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383" y="4594332"/>
              <a:ext cx="1801640" cy="1801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C91C5C-CECF-4D11-9155-7089ED25D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564649"/>
              </p:ext>
            </p:extLst>
          </p:nvPr>
        </p:nvGraphicFramePr>
        <p:xfrm>
          <a:off x="6350597" y="570156"/>
          <a:ext cx="5157329" cy="233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FD5C4CD-8DB2-419C-A57A-DE0A77F6E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285975"/>
              </p:ext>
            </p:extLst>
          </p:nvPr>
        </p:nvGraphicFramePr>
        <p:xfrm>
          <a:off x="6350597" y="3571538"/>
          <a:ext cx="5157329" cy="260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3D6CEE-B5B1-4646-B5DB-E22064A6D12E}"/>
              </a:ext>
            </a:extLst>
          </p:cNvPr>
          <p:cNvSpPr txBox="1"/>
          <p:nvPr/>
        </p:nvSpPr>
        <p:spPr>
          <a:xfrm>
            <a:off x="829302" y="1041916"/>
            <a:ext cx="4834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F3829"/>
                </a:solidFill>
                <a:latin typeface="Century Gothic" panose="020B0502020202020204" pitchFamily="34" charset="0"/>
              </a:rPr>
              <a:t>▌</a:t>
            </a:r>
            <a:r>
              <a:rPr lang="en-US" sz="4800" b="1" dirty="0">
                <a:latin typeface="Century Gothic" panose="020B0502020202020204" pitchFamily="34" charset="0"/>
              </a:rPr>
              <a:t>What did people want to learn about?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D5D82-E481-4CC1-B8D4-4653AEA95A41}"/>
              </a:ext>
            </a:extLst>
          </p:cNvPr>
          <p:cNvSpPr txBox="1"/>
          <p:nvPr/>
        </p:nvSpPr>
        <p:spPr>
          <a:xfrm>
            <a:off x="809297" y="1059219"/>
            <a:ext cx="3734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EF3829"/>
                </a:solidFill>
              </a:rPr>
              <a:t>▌</a:t>
            </a:r>
            <a:r>
              <a:rPr lang="en-AU" sz="4800" b="1" dirty="0">
                <a:latin typeface="Century Gothic" panose="020B0502020202020204" pitchFamily="34" charset="0"/>
              </a:rPr>
              <a:t>How did they want to do it?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62647A-6E3E-4D8B-8911-DA57663BF6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24" y="1059219"/>
            <a:ext cx="7093254" cy="4137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86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F2D1B-AA0A-4F20-82D5-021A81F14239}"/>
              </a:ext>
            </a:extLst>
          </p:cNvPr>
          <p:cNvSpPr txBox="1"/>
          <p:nvPr/>
        </p:nvSpPr>
        <p:spPr>
          <a:xfrm>
            <a:off x="699247" y="1053155"/>
            <a:ext cx="4356847" cy="272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EF3829"/>
                </a:solidFill>
              </a:rPr>
              <a:t>▌</a:t>
            </a:r>
            <a:r>
              <a:rPr lang="en-AU" sz="4800" b="1" dirty="0">
                <a:latin typeface="Century Gothic" panose="020B0502020202020204" pitchFamily="34" charset="0"/>
              </a:rPr>
              <a:t>How can the EVN achieve its goals?</a:t>
            </a:r>
          </a:p>
          <a:p>
            <a:pPr algn="r">
              <a:lnSpc>
                <a:spcPct val="200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	SUGGESTIONS FROM MEMBERS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435443-CBF9-442B-B104-B23AC043A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6331"/>
              </p:ext>
            </p:extLst>
          </p:nvPr>
        </p:nvGraphicFramePr>
        <p:xfrm>
          <a:off x="5604734" y="838001"/>
          <a:ext cx="6072094" cy="459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28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FE5327-2F93-4DB1-A2A8-44A1CCCA9ECD}"/>
              </a:ext>
            </a:extLst>
          </p:cNvPr>
          <p:cNvSpPr txBox="1"/>
          <p:nvPr/>
        </p:nvSpPr>
        <p:spPr>
          <a:xfrm>
            <a:off x="1220578" y="2644169"/>
            <a:ext cx="487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EF3829"/>
                </a:solidFill>
              </a:rPr>
              <a:t>▌</a:t>
            </a:r>
            <a:r>
              <a:rPr lang="en-US" sz="4800" b="1" dirty="0">
                <a:latin typeface="Century Gothic" panose="020B0502020202020204" pitchFamily="34" charset="0"/>
              </a:rPr>
              <a:t>What worked well?</a:t>
            </a:r>
            <a:endParaRPr lang="en-AU" sz="48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0213C-5625-44B5-8A71-302857523F2A}"/>
              </a:ext>
            </a:extLst>
          </p:cNvPr>
          <p:cNvSpPr txBox="1"/>
          <p:nvPr/>
        </p:nvSpPr>
        <p:spPr>
          <a:xfrm>
            <a:off x="6863379" y="2767280"/>
            <a:ext cx="456124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Direct, regular engagement </a:t>
            </a: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with volunteers &amp; volunteer managers</a:t>
            </a: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Improved accessibility</a:t>
            </a: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of research</a:t>
            </a: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Insights from members</a:t>
            </a: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lvl="0" indent="-285750">
              <a:buClr>
                <a:schemeClr val="accent6"/>
              </a:buClr>
              <a:buFont typeface="Wingdings" panose="05000000000000000000" pitchFamily="2" charset="2"/>
              <a:buChar char="ü"/>
              <a:defRPr/>
            </a:pPr>
            <a:r>
              <a:rPr lang="en-A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Reaching out </a:t>
            </a:r>
            <a:r>
              <a:rPr lang="en-AU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with webinars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97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04C6C6-9075-4F23-8CEB-32F8A584DBC7}"/>
              </a:ext>
            </a:extLst>
          </p:cNvPr>
          <p:cNvSpPr txBox="1"/>
          <p:nvPr/>
        </p:nvSpPr>
        <p:spPr>
          <a:xfrm>
            <a:off x="1220578" y="2644170"/>
            <a:ext cx="487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EF3829"/>
                </a:solidFill>
              </a:rPr>
              <a:t>▌</a:t>
            </a:r>
            <a:r>
              <a:rPr lang="en-US" sz="4800" b="1" dirty="0">
                <a:latin typeface="Century Gothic" panose="020B0502020202020204" pitchFamily="34" charset="0"/>
              </a:rPr>
              <a:t>What didn’t work so well?</a:t>
            </a:r>
            <a:endParaRPr lang="en-AU" sz="48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96D7C-4C6C-494E-AADC-99FD2D84B5F7}"/>
              </a:ext>
            </a:extLst>
          </p:cNvPr>
          <p:cNvSpPr txBox="1"/>
          <p:nvPr/>
        </p:nvSpPr>
        <p:spPr>
          <a:xfrm>
            <a:off x="6777319" y="2551837"/>
            <a:ext cx="456124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Clr>
                <a:schemeClr val="accent2"/>
              </a:buClr>
              <a:buFont typeface="Wingdings" panose="05000000000000000000" pitchFamily="2" charset="2"/>
              <a:buChar char=""/>
              <a:defRPr/>
            </a:pPr>
            <a:r>
              <a:rPr lang="en-AU" b="1" dirty="0">
                <a:solidFill>
                  <a:prstClr val="black"/>
                </a:solidFill>
                <a:latin typeface="Century Gothic" panose="020B0502020202020204" pitchFamily="34" charset="0"/>
              </a:rPr>
              <a:t>High time commitment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- big learning curve (e.g. tech, comms)</a:t>
            </a:r>
          </a:p>
          <a:p>
            <a:pPr marL="285750" lvl="0" indent="-285750">
              <a:buClr>
                <a:schemeClr val="accent2"/>
              </a:buClr>
              <a:buFont typeface="Wingdings" panose="05000000000000000000" pitchFamily="2" charset="2"/>
              <a:buChar char=""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Resource collection </a:t>
            </a:r>
            <a:r>
              <a:rPr lang="en-AU" b="1" dirty="0">
                <a:solidFill>
                  <a:prstClr val="black"/>
                </a:solidFill>
                <a:latin typeface="Century Gothic" panose="020B0502020202020204" pitchFamily="34" charset="0"/>
              </a:rPr>
              <a:t>hasn’t reached its potential</a:t>
            </a:r>
          </a:p>
          <a:p>
            <a:pPr marL="285750" lvl="0" indent="-285750">
              <a:buClr>
                <a:schemeClr val="accent2"/>
              </a:buClr>
              <a:buFont typeface="Wingdings" panose="05000000000000000000" pitchFamily="2" charset="2"/>
              <a:buChar char=""/>
              <a:defRPr/>
            </a:pP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Limited sharing of </a:t>
            </a:r>
            <a:r>
              <a:rPr lang="en-AU" b="1" dirty="0">
                <a:solidFill>
                  <a:prstClr val="black"/>
                </a:solidFill>
                <a:latin typeface="Century Gothic" panose="020B0502020202020204" pitchFamily="34" charset="0"/>
              </a:rPr>
              <a:t>tacit knowledge </a:t>
            </a:r>
            <a:r>
              <a:rPr lang="en-AU" dirty="0">
                <a:solidFill>
                  <a:prstClr val="black"/>
                </a:solidFill>
                <a:latin typeface="Century Gothic" panose="020B0502020202020204" pitchFamily="34" charset="0"/>
              </a:rPr>
              <a:t>(except for webinars)</a:t>
            </a:r>
          </a:p>
        </p:txBody>
      </p:sp>
    </p:spTree>
    <p:extLst>
      <p:ext uri="{BB962C8B-B14F-4D97-AF65-F5344CB8AC3E}">
        <p14:creationId xmlns:p14="http://schemas.microsoft.com/office/powerpoint/2010/main" val="34471395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7CA3ECDCFC445A30D42AD3AA4282E" ma:contentTypeVersion="10" ma:contentTypeDescription="Create a new document." ma:contentTypeScope="" ma:versionID="2e5526f55c989ed03673b24a6ddf8704">
  <xsd:schema xmlns:xsd="http://www.w3.org/2001/XMLSchema" xmlns:xs="http://www.w3.org/2001/XMLSchema" xmlns:p="http://schemas.microsoft.com/office/2006/metadata/properties" xmlns:ns2="022386a6-0b2d-4685-ae53-294aff7cd69b" xmlns:ns3="26f2cc2e-5ffd-4b8e-92f9-0633a308e23d" targetNamespace="http://schemas.microsoft.com/office/2006/metadata/properties" ma:root="true" ma:fieldsID="17560e02813d6f75cbb0a762e644679b" ns2:_="" ns3:_="">
    <xsd:import namespace="022386a6-0b2d-4685-ae53-294aff7cd69b"/>
    <xsd:import namespace="26f2cc2e-5ffd-4b8e-92f9-0633a308e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386a6-0b2d-4685-ae53-294aff7cd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cc2e-5ffd-4b8e-92f9-0633a308e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9FE7C5-EB18-4D94-9B8B-D57005C5CD63}"/>
</file>

<file path=customXml/itemProps2.xml><?xml version="1.0" encoding="utf-8"?>
<ds:datastoreItem xmlns:ds="http://schemas.openxmlformats.org/officeDocument/2006/customXml" ds:itemID="{638524D2-5CDD-4B4A-9563-3FCE4093DBD9}"/>
</file>

<file path=customXml/itemProps3.xml><?xml version="1.0" encoding="utf-8"?>
<ds:datastoreItem xmlns:ds="http://schemas.openxmlformats.org/officeDocument/2006/customXml" ds:itemID="{77BC6990-45B7-4A76-8F65-455F3ADF338C}"/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579</Words>
  <Application>Microsoft Office PowerPoint</Application>
  <PresentationFormat>Widescreen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Montserrat Medium</vt:lpstr>
      <vt:lpstr>Wingdings</vt:lpstr>
      <vt:lpstr>Title slides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 Harris</dc:creator>
  <cp:lastModifiedBy>Blythe McLennan</cp:lastModifiedBy>
  <cp:revision>140</cp:revision>
  <cp:lastPrinted>2019-06-20T06:51:16Z</cp:lastPrinted>
  <dcterms:created xsi:type="dcterms:W3CDTF">2018-10-22T05:11:34Z</dcterms:created>
  <dcterms:modified xsi:type="dcterms:W3CDTF">2019-06-24T04:57:23Z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0x0101007297CA3ECDCFC445A30D42AD3AA4282E</vt:lpwstr>
  </property>
</Properties>
</file>