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s/slide2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1.xml" ContentType="application/vnd.openxmlformats-officedocument.presentationml.slide+xml"/>
  <Override PartName="/ppt/slides/slide5.xml" ContentType="application/vnd.openxmlformats-officedocument.presentationml.slide+xml"/>
  <Override PartName="/ppt/slides/slide3.xml" ContentType="application/vnd.openxmlformats-officedocument.presentationml.slide+xml"/>
  <Override PartName="/ppt/slides/slide6.xml" ContentType="application/vnd.openxmlformats-officedocument.presentationml.slide+xml"/>
  <Override PartName="/ppt/slides/slide4.xml" ContentType="application/vnd.openxmlformats-officedocument.presentationml.slide+xml"/>
  <Override PartName="/ppt/notesSlides/notesSlide1.xml" ContentType="application/vnd.openxmlformats-officedocument.presentationml.notesSlid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Layouts/slideLayout25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9.xml" ContentType="application/vnd.openxmlformats-officedocument.presentationml.slideLayout+xml"/>
  <Override PartName="/ppt/handoutMasters/handoutMaster1.xml" ContentType="application/vnd.openxmlformats-officedocument.presentationml.handoutMaster+xml"/>
  <Override PartName="/ppt/charts/colors1.xml" ContentType="application/vnd.ms-office.chartcolorstyl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1.xml" ContentType="application/vnd.openxmlformats-officedocument.theme+xml"/>
  <Override PartName="/ppt/theme/theme4.xml" ContentType="application/vnd.openxmlformats-officedocument.theme+xml"/>
  <Override PartName="/ppt/charts/style1.xml" ContentType="application/vnd.ms-office.chartstyle+xml"/>
  <Override PartName="/ppt/charts/chart1.xml" ContentType="application/vnd.openxmlformats-officedocument.drawingml.chart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ustom.xml" ContentType="application/vnd.openxmlformats-officedocument.custom-properti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93" r:id="rId2"/>
  </p:sldMasterIdLst>
  <p:notesMasterIdLst>
    <p:notesMasterId r:id="rId12"/>
  </p:notesMasterIdLst>
  <p:handoutMasterIdLst>
    <p:handoutMasterId r:id="rId13"/>
  </p:handoutMasterIdLst>
  <p:sldIdLst>
    <p:sldId id="386" r:id="rId3"/>
    <p:sldId id="376" r:id="rId4"/>
    <p:sldId id="378" r:id="rId5"/>
    <p:sldId id="384" r:id="rId6"/>
    <p:sldId id="381" r:id="rId7"/>
    <p:sldId id="382" r:id="rId8"/>
    <p:sldId id="379" r:id="rId9"/>
    <p:sldId id="380" r:id="rId10"/>
    <p:sldId id="323" r:id="rId11"/>
  </p:sldIdLst>
  <p:sldSz cx="9144000" cy="5143500" type="screen16x9"/>
  <p:notesSz cx="6858000" cy="9144000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0F0F0"/>
    <a:srgbClr val="FF7F32"/>
    <a:srgbClr val="C8C8C8"/>
    <a:srgbClr val="FFC72C"/>
    <a:srgbClr val="71C5E8"/>
    <a:srgbClr val="DDF1FA"/>
    <a:srgbClr val="3C3C3C"/>
    <a:srgbClr val="FF2F92"/>
    <a:srgbClr val="A2A2A2"/>
    <a:srgbClr val="F795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2037"/>
    <p:restoredTop sz="94438"/>
  </p:normalViewPr>
  <p:slideViewPr>
    <p:cSldViewPr snapToGrid="0" snapToObjects="1" showGuides="1">
      <p:cViewPr varScale="1">
        <p:scale>
          <a:sx n="69" d="100"/>
          <a:sy n="69" d="100"/>
        </p:scale>
        <p:origin x="84" y="2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20" d="100"/>
          <a:sy n="120" d="100"/>
        </p:scale>
        <p:origin x="2688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handoutMaster" Target="handoutMasters/handoutMaster1.xml"/><Relationship Id="rId18" Type="http://schemas.openxmlformats.org/officeDocument/2006/relationships/customXml" Target="../customXml/item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20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customXml" Target="../customXml/item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l">
              <a:defRPr sz="1200" b="0" i="0" u="none" strike="noStrike" kern="1200" spc="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pPr>
            <a:r>
              <a:rPr lang="en-US" sz="1600" dirty="0" smtClean="0">
                <a:solidFill>
                  <a:schemeClr val="bg2"/>
                </a:solidFill>
              </a:rPr>
              <a:t>Volunteering participation</a:t>
            </a:r>
          </a:p>
          <a:p>
            <a:pPr algn="l">
              <a:defRPr sz="1200">
                <a:solidFill>
                  <a:schemeClr val="bg2"/>
                </a:solidFill>
              </a:defRPr>
            </a:pPr>
            <a:r>
              <a:rPr lang="en-US" sz="1200" dirty="0" smtClean="0">
                <a:solidFill>
                  <a:schemeClr val="bg2"/>
                </a:solidFill>
              </a:rPr>
              <a:t>Volunteering instances / total</a:t>
            </a:r>
            <a:r>
              <a:rPr lang="en-US" sz="1200" baseline="0" dirty="0" smtClean="0">
                <a:solidFill>
                  <a:schemeClr val="bg2"/>
                </a:solidFill>
              </a:rPr>
              <a:t> e</a:t>
            </a:r>
            <a:r>
              <a:rPr lang="en-US" sz="1200" dirty="0" smtClean="0">
                <a:solidFill>
                  <a:schemeClr val="bg2"/>
                </a:solidFill>
              </a:rPr>
              <a:t>mployees</a:t>
            </a:r>
            <a:endParaRPr lang="en-US" sz="1200" dirty="0">
              <a:solidFill>
                <a:schemeClr val="bg2"/>
              </a:solidFill>
            </a:endParaRPr>
          </a:p>
        </c:rich>
      </c:tx>
      <c:layout>
        <c:manualLayout>
          <c:xMode val="edge"/>
          <c:yMode val="edge"/>
          <c:x val="6.4355948447669897E-2"/>
          <c:y val="5.058785805179941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l">
            <a:defRPr sz="1200" b="0" i="0" u="none" strike="noStrike" kern="1200" spc="0" baseline="0">
              <a:solidFill>
                <a:schemeClr val="bg2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2014/15</c:v>
                </c:pt>
                <c:pt idx="1">
                  <c:v>2015/16</c:v>
                </c:pt>
                <c:pt idx="2">
                  <c:v>2016/17</c:v>
                </c:pt>
                <c:pt idx="3">
                  <c:v>2017/18</c:v>
                </c:pt>
                <c:pt idx="4">
                  <c:v>2018/19</c:v>
                </c:pt>
              </c:strCache>
            </c:strRef>
          </c:cat>
          <c:val>
            <c:numRef>
              <c:f>Sheet1!$B$2:$B$6</c:f>
              <c:numCache>
                <c:formatCode>0%</c:formatCode>
                <c:ptCount val="5"/>
                <c:pt idx="0" formatCode="0.00%">
                  <c:v>0.14699999999999999</c:v>
                </c:pt>
                <c:pt idx="1">
                  <c:v>0.16</c:v>
                </c:pt>
                <c:pt idx="2" formatCode="0.00%">
                  <c:v>0.19700000000000001</c:v>
                </c:pt>
                <c:pt idx="3" formatCode="0.00%">
                  <c:v>0.29699999999999999</c:v>
                </c:pt>
                <c:pt idx="4" formatCode="0.00%">
                  <c:v>0.39600000000000002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7"/>
        <c:axId val="832243336"/>
        <c:axId val="832238632"/>
      </c:barChart>
      <c:catAx>
        <c:axId val="8322433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32238632"/>
        <c:crosses val="autoZero"/>
        <c:auto val="1"/>
        <c:lblAlgn val="ctr"/>
        <c:lblOffset val="100"/>
        <c:noMultiLvlLbl val="0"/>
      </c:catAx>
      <c:valAx>
        <c:axId val="832238632"/>
        <c:scaling>
          <c:orientation val="minMax"/>
          <c:max val="0.4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noFill/>
                <a:latin typeface="+mn-lt"/>
                <a:ea typeface="+mn-ea"/>
                <a:cs typeface="+mn-cs"/>
              </a:defRPr>
            </a:pPr>
            <a:endParaRPr lang="en-US"/>
          </a:p>
        </c:txPr>
        <c:crossAx val="832243336"/>
        <c:crosses val="autoZero"/>
        <c:crossBetween val="between"/>
      </c:valAx>
      <c:spPr>
        <a:noFill/>
        <a:ln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2EA776-27FF-1949-BD80-2177C3E6A0E8}" type="datetimeFigureOut">
              <a:rPr lang="en-US" smtClean="0"/>
              <a:t>5/31/2019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D16632-27B8-E944-9F07-5A1068864B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824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3711ED-805F-DE4A-8B1D-BF06A5EAAF79}" type="datetimeFigureOut">
              <a:rPr lang="en-US" smtClean="0"/>
              <a:t>5/31/2019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6C8D64-63ED-8640-947F-B1075B78CB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9092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8D64-63ED-8640-947F-B1075B78CB9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6955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200" dirty="0" smtClean="0"/>
              <a:t>Our volunteering strategy is based on these guiding principles:</a:t>
            </a:r>
          </a:p>
          <a:p>
            <a:r>
              <a:rPr lang="en-AU" sz="1200" b="1" dirty="0" smtClean="0"/>
              <a:t>Alignment: </a:t>
            </a:r>
            <a:r>
              <a:rPr lang="en-AU" sz="1200" dirty="0" smtClean="0"/>
              <a:t>all volunteering activities align with Origin Foundation focus on education, and/or Origin’s purpose of getting energy right for customers, community and the planet.</a:t>
            </a:r>
          </a:p>
          <a:p>
            <a:r>
              <a:rPr lang="en-AU" sz="1200" b="1" dirty="0" smtClean="0"/>
              <a:t>Flexibility: </a:t>
            </a:r>
            <a:r>
              <a:rPr lang="en-AU" sz="1200" dirty="0" smtClean="0"/>
              <a:t>To fit varied workloads, operational constraints and partners’ needs, volunteering leave is unlimited and can cover an hour of online mentoring, a total of three days skilled volunteering across several months, or one day out of the office tree planting.</a:t>
            </a:r>
          </a:p>
          <a:p>
            <a:r>
              <a:rPr lang="en-AU" sz="1200" b="1" dirty="0" smtClean="0"/>
              <a:t>Accessibility: </a:t>
            </a:r>
            <a:r>
              <a:rPr lang="en-AU" sz="1200" dirty="0" smtClean="0"/>
              <a:t>volunteering can be online, at an Origin office or site or an off-site location. Registration is straightforward and logistical support is provided.</a:t>
            </a:r>
          </a:p>
          <a:p>
            <a:r>
              <a:rPr lang="en-AU" sz="1200" b="1" dirty="0" smtClean="0"/>
              <a:t>Visibility: </a:t>
            </a:r>
            <a:r>
              <a:rPr lang="en-AU" sz="1200" dirty="0" smtClean="0"/>
              <a:t>our volunteers, including senior leaders, are keen to share their stories on our internal social media – exponentially increasing the “feel-good” factor. </a:t>
            </a:r>
          </a:p>
          <a:p>
            <a:r>
              <a:rPr lang="en-AU" sz="1200" b="1" dirty="0" smtClean="0"/>
              <a:t>Meaningful Impact: </a:t>
            </a:r>
            <a:r>
              <a:rPr lang="en-AU" sz="1200" dirty="0" smtClean="0"/>
              <a:t>volunteering activities are requested by our long-term community partners to meet </a:t>
            </a:r>
            <a:r>
              <a:rPr lang="en-AU" sz="1200" i="1" dirty="0" smtClean="0"/>
              <a:t>their</a:t>
            </a:r>
            <a:r>
              <a:rPr lang="en-AU" sz="1200" dirty="0" smtClean="0"/>
              <a:t> specific needs (not “invented” to meet corporate demand). Our volunteers feel that their time is valued and many return to Origin with new skills and abilities.</a:t>
            </a:r>
            <a:endParaRPr lang="en-AU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8D64-63ED-8640-947F-B1075B78CB9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2967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Hell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 userDrawn="1"/>
        </p:nvSpPr>
        <p:spPr>
          <a:xfrm>
            <a:off x="483955" y="4658372"/>
            <a:ext cx="7899400" cy="230833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>
              <a:tabLst>
                <a:tab pos="395288" algn="l"/>
                <a:tab pos="1241425" algn="l"/>
              </a:tabLst>
            </a:pPr>
            <a:fld id="{F2F7D87C-7DB2-174A-B896-A654E6A2D983}" type="slidenum">
              <a:rPr lang="en-US" sz="600" b="1" baseline="0" smtClean="0">
                <a:solidFill>
                  <a:schemeClr val="accent1"/>
                </a:solidFill>
              </a:rPr>
              <a:pPr>
                <a:tabLst>
                  <a:tab pos="395288" algn="l"/>
                  <a:tab pos="1241425" algn="l"/>
                </a:tabLst>
              </a:pPr>
              <a:t>‹#›</a:t>
            </a:fld>
            <a:r>
              <a:rPr lang="en-US" sz="600" dirty="0">
                <a:solidFill>
                  <a:schemeClr val="tx2"/>
                </a:solidFill>
              </a:rPr>
              <a:t>  	</a:t>
            </a:r>
            <a:fld id="{A5DA238E-6C0E-644A-95A4-E478C343EC04}" type="datetime4">
              <a:rPr lang="en-AU" sz="600" smtClean="0">
                <a:solidFill>
                  <a:schemeClr val="tx2"/>
                </a:solidFill>
              </a:rPr>
              <a:pPr>
                <a:tabLst>
                  <a:tab pos="395288" algn="l"/>
                  <a:tab pos="1241425" algn="l"/>
                </a:tabLst>
              </a:pPr>
              <a:t>31 May 2019</a:t>
            </a:fld>
            <a:endParaRPr lang="en-US" sz="600" dirty="0">
              <a:solidFill>
                <a:schemeClr val="tx2"/>
              </a:solidFill>
            </a:endParaRPr>
          </a:p>
        </p:txBody>
      </p:sp>
      <p:sp>
        <p:nvSpPr>
          <p:cNvPr id="12" name="Shape"/>
          <p:cNvSpPr/>
          <p:nvPr userDrawn="1"/>
        </p:nvSpPr>
        <p:spPr>
          <a:xfrm>
            <a:off x="1564949" y="4828253"/>
            <a:ext cx="101600" cy="457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3761"/>
                </a:moveTo>
                <a:lnTo>
                  <a:pt x="0" y="19733"/>
                </a:lnTo>
                <a:cubicBezTo>
                  <a:pt x="0" y="19733"/>
                  <a:pt x="18971" y="21600"/>
                  <a:pt x="21600" y="21600"/>
                </a:cubicBezTo>
                <a:lnTo>
                  <a:pt x="21600" y="0"/>
                </a:lnTo>
                <a:lnTo>
                  <a:pt x="9147" y="0"/>
                </a:lnTo>
                <a:cubicBezTo>
                  <a:pt x="8732" y="0"/>
                  <a:pt x="0" y="3761"/>
                  <a:pt x="0" y="3761"/>
                </a:cubicBezTo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762" y="1087582"/>
            <a:ext cx="2625379" cy="2082800"/>
          </a:xfrm>
          <a:prstGeom prst="rect">
            <a:avLst/>
          </a:prstGeom>
        </p:spPr>
      </p:pic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587904" y="2926460"/>
            <a:ext cx="3067151" cy="1241822"/>
          </a:xfrm>
        </p:spPr>
        <p:txBody>
          <a:bodyPr anchor="t" anchorCtr="0"/>
          <a:lstStyle>
            <a:lvl1pPr marL="0" indent="0" algn="l">
              <a:buNone/>
              <a:defRPr sz="1100" baseline="0">
                <a:solidFill>
                  <a:schemeClr val="tx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extLst mod="1">
    <p:ext uri="{DCECCB84-F9BA-43D5-87BE-67443E8EF086}">
      <p15:sldGuideLst xmlns:p15="http://schemas.microsoft.com/office/powerpoint/2012/main">
        <p15:guide id="3" orient="horz" pos="1371" userDrawn="1">
          <p15:clr>
            <a:srgbClr val="FBAE40"/>
          </p15:clr>
        </p15:guide>
        <p15:guide id="4" pos="317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3874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Divider Slide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3081" y="981077"/>
            <a:ext cx="8297838" cy="1790700"/>
          </a:xfrm>
        </p:spPr>
        <p:txBody>
          <a:bodyPr anchor="b" anchorCtr="0">
            <a:normAutofit/>
          </a:bodyPr>
          <a:lstStyle>
            <a:lvl1pPr algn="ctr">
              <a:lnSpc>
                <a:spcPct val="100000"/>
              </a:lnSpc>
              <a:defRPr sz="1120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37564" y="2917089"/>
            <a:ext cx="6268872" cy="1241822"/>
          </a:xfrm>
        </p:spPr>
        <p:txBody>
          <a:bodyPr anchor="t" anchorCtr="0"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483955" y="4658372"/>
            <a:ext cx="7899400" cy="230833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>
              <a:tabLst>
                <a:tab pos="395288" algn="l"/>
                <a:tab pos="1241425" algn="l"/>
              </a:tabLst>
            </a:pPr>
            <a:fld id="{F2F7D87C-7DB2-174A-B896-A654E6A2D983}" type="slidenum">
              <a:rPr lang="en-US" sz="600" b="1" baseline="0" smtClean="0">
                <a:solidFill>
                  <a:schemeClr val="accent1"/>
                </a:solidFill>
              </a:rPr>
              <a:pPr>
                <a:tabLst>
                  <a:tab pos="395288" algn="l"/>
                  <a:tab pos="1241425" algn="l"/>
                </a:tabLst>
              </a:pPr>
              <a:t>‹#›</a:t>
            </a:fld>
            <a:r>
              <a:rPr lang="en-US" sz="600" dirty="0">
                <a:solidFill>
                  <a:schemeClr val="tx2"/>
                </a:solidFill>
              </a:rPr>
              <a:t>  	</a:t>
            </a:r>
            <a:fld id="{A5DA238E-6C0E-644A-95A4-E478C343EC04}" type="datetime4">
              <a:rPr lang="en-AU" sz="600" smtClean="0">
                <a:solidFill>
                  <a:schemeClr val="tx2"/>
                </a:solidFill>
              </a:rPr>
              <a:pPr>
                <a:tabLst>
                  <a:tab pos="395288" algn="l"/>
                  <a:tab pos="1241425" algn="l"/>
                </a:tabLst>
              </a:pPr>
              <a:t>31 May 2019</a:t>
            </a:fld>
            <a:r>
              <a:rPr lang="en-US" sz="600" dirty="0">
                <a:solidFill>
                  <a:schemeClr val="tx2"/>
                </a:solidFill>
              </a:rPr>
              <a:t>                   Presentation Title</a:t>
            </a:r>
          </a:p>
        </p:txBody>
      </p:sp>
      <p:sp>
        <p:nvSpPr>
          <p:cNvPr id="8" name="Shape"/>
          <p:cNvSpPr/>
          <p:nvPr userDrawn="1"/>
        </p:nvSpPr>
        <p:spPr>
          <a:xfrm>
            <a:off x="1564949" y="4828253"/>
            <a:ext cx="101600" cy="457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3761"/>
                </a:moveTo>
                <a:lnTo>
                  <a:pt x="0" y="19733"/>
                </a:lnTo>
                <a:cubicBezTo>
                  <a:pt x="0" y="19733"/>
                  <a:pt x="18971" y="21600"/>
                  <a:pt x="21600" y="21600"/>
                </a:cubicBezTo>
                <a:lnTo>
                  <a:pt x="21600" y="0"/>
                </a:lnTo>
                <a:lnTo>
                  <a:pt x="9147" y="0"/>
                </a:lnTo>
                <a:cubicBezTo>
                  <a:pt x="8732" y="0"/>
                  <a:pt x="0" y="3761"/>
                  <a:pt x="0" y="3761"/>
                </a:cubicBezTo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</p:spTree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Graphic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4467367"/>
          </a:xfr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9" name="Shape"/>
          <p:cNvSpPr/>
          <p:nvPr userDrawn="1"/>
        </p:nvSpPr>
        <p:spPr>
          <a:xfrm>
            <a:off x="1564949" y="4828253"/>
            <a:ext cx="101600" cy="457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3761"/>
                </a:moveTo>
                <a:lnTo>
                  <a:pt x="0" y="19733"/>
                </a:lnTo>
                <a:cubicBezTo>
                  <a:pt x="0" y="19733"/>
                  <a:pt x="18971" y="21600"/>
                  <a:pt x="21600" y="21600"/>
                </a:cubicBezTo>
                <a:lnTo>
                  <a:pt x="21600" y="0"/>
                </a:lnTo>
                <a:lnTo>
                  <a:pt x="9147" y="0"/>
                </a:lnTo>
                <a:cubicBezTo>
                  <a:pt x="8732" y="0"/>
                  <a:pt x="0" y="3761"/>
                  <a:pt x="0" y="3761"/>
                </a:cubicBezTo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0" name="TextBox 9"/>
          <p:cNvSpPr txBox="1"/>
          <p:nvPr userDrawn="1"/>
        </p:nvSpPr>
        <p:spPr>
          <a:xfrm>
            <a:off x="483955" y="4658372"/>
            <a:ext cx="7899400" cy="230833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>
              <a:tabLst>
                <a:tab pos="395288" algn="l"/>
                <a:tab pos="1241425" algn="l"/>
              </a:tabLst>
            </a:pPr>
            <a:fld id="{F2F7D87C-7DB2-174A-B896-A654E6A2D983}" type="slidenum">
              <a:rPr lang="en-US" sz="600" b="1" baseline="0" smtClean="0">
                <a:solidFill>
                  <a:schemeClr val="accent1"/>
                </a:solidFill>
              </a:rPr>
              <a:pPr>
                <a:tabLst>
                  <a:tab pos="395288" algn="l"/>
                  <a:tab pos="1241425" algn="l"/>
                </a:tabLst>
              </a:pPr>
              <a:t>‹#›</a:t>
            </a:fld>
            <a:r>
              <a:rPr lang="en-US" sz="600" dirty="0">
                <a:solidFill>
                  <a:schemeClr val="tx2"/>
                </a:solidFill>
              </a:rPr>
              <a:t>  	</a:t>
            </a:r>
            <a:fld id="{A5DA238E-6C0E-644A-95A4-E478C343EC04}" type="datetime4">
              <a:rPr lang="en-AU" sz="600" smtClean="0">
                <a:solidFill>
                  <a:schemeClr val="tx2"/>
                </a:solidFill>
              </a:rPr>
              <a:pPr>
                <a:tabLst>
                  <a:tab pos="395288" algn="l"/>
                  <a:tab pos="1241425" algn="l"/>
                </a:tabLst>
              </a:pPr>
              <a:t>31 May 2019</a:t>
            </a:fld>
            <a:r>
              <a:rPr lang="en-US" sz="600" dirty="0">
                <a:solidFill>
                  <a:schemeClr val="tx2"/>
                </a:solidFill>
              </a:rPr>
              <a:t>                   Presentation Title</a:t>
            </a:r>
          </a:p>
        </p:txBody>
      </p:sp>
    </p:spTree>
  </p:cSld>
  <p:clrMapOvr>
    <a:masterClrMapping/>
  </p:clrMapOvr>
  <p:extLst mod="1">
    <p:ext uri="{DCECCB84-F9BA-43D5-87BE-67443E8EF086}">
      <p15:sldGuideLst xmlns:p15="http://schemas.microsoft.com/office/powerpoint/2012/main">
        <p15:guide id="3" orient="horz" pos="2814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4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089" y="373862"/>
            <a:ext cx="8167016" cy="55493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7088" y="927372"/>
            <a:ext cx="8167017" cy="3263504"/>
          </a:xfrm>
        </p:spPr>
        <p:txBody>
          <a:bodyPr numCol="4" spcCol="540000"/>
          <a:lstStyle>
            <a:lvl1pPr>
              <a:spcAft>
                <a:spcPts val="700"/>
              </a:spcAft>
              <a:defRPr/>
            </a:lvl1pPr>
            <a:lvl2pPr>
              <a:spcAft>
                <a:spcPts val="700"/>
              </a:spcAft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hape"/>
          <p:cNvSpPr/>
          <p:nvPr userDrawn="1"/>
        </p:nvSpPr>
        <p:spPr>
          <a:xfrm>
            <a:off x="1564949" y="4828253"/>
            <a:ext cx="101600" cy="457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3761"/>
                </a:moveTo>
                <a:lnTo>
                  <a:pt x="0" y="19733"/>
                </a:lnTo>
                <a:cubicBezTo>
                  <a:pt x="0" y="19733"/>
                  <a:pt x="18971" y="21600"/>
                  <a:pt x="21600" y="21600"/>
                </a:cubicBezTo>
                <a:lnTo>
                  <a:pt x="21600" y="0"/>
                </a:lnTo>
                <a:lnTo>
                  <a:pt x="9147" y="0"/>
                </a:lnTo>
                <a:cubicBezTo>
                  <a:pt x="8732" y="0"/>
                  <a:pt x="0" y="3761"/>
                  <a:pt x="0" y="3761"/>
                </a:cubicBezTo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7" name="TextBox 6"/>
          <p:cNvSpPr txBox="1"/>
          <p:nvPr userDrawn="1"/>
        </p:nvSpPr>
        <p:spPr>
          <a:xfrm>
            <a:off x="483955" y="4658372"/>
            <a:ext cx="7899400" cy="230833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>
              <a:tabLst>
                <a:tab pos="395288" algn="l"/>
                <a:tab pos="1241425" algn="l"/>
              </a:tabLst>
            </a:pPr>
            <a:fld id="{F2F7D87C-7DB2-174A-B896-A654E6A2D983}" type="slidenum">
              <a:rPr lang="en-US" sz="600" b="1" baseline="0" smtClean="0">
                <a:solidFill>
                  <a:schemeClr val="accent1"/>
                </a:solidFill>
              </a:rPr>
              <a:pPr>
                <a:tabLst>
                  <a:tab pos="395288" algn="l"/>
                  <a:tab pos="1241425" algn="l"/>
                </a:tabLst>
              </a:pPr>
              <a:t>‹#›</a:t>
            </a:fld>
            <a:r>
              <a:rPr lang="en-US" sz="600" dirty="0">
                <a:solidFill>
                  <a:schemeClr val="tx2"/>
                </a:solidFill>
              </a:rPr>
              <a:t>  	</a:t>
            </a:r>
            <a:fld id="{A5DA238E-6C0E-644A-95A4-E478C343EC04}" type="datetime4">
              <a:rPr lang="en-AU" sz="600" smtClean="0">
                <a:solidFill>
                  <a:schemeClr val="tx2"/>
                </a:solidFill>
              </a:rPr>
              <a:pPr>
                <a:tabLst>
                  <a:tab pos="395288" algn="l"/>
                  <a:tab pos="1241425" algn="l"/>
                </a:tabLst>
              </a:pPr>
              <a:t>31 May 2019</a:t>
            </a:fld>
            <a:r>
              <a:rPr lang="en-US" sz="600" dirty="0">
                <a:solidFill>
                  <a:schemeClr val="tx2"/>
                </a:solidFill>
              </a:rPr>
              <a:t>                   Presentation Title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hank yo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7762" y="1043508"/>
            <a:ext cx="5355596" cy="1790700"/>
          </a:xfrm>
        </p:spPr>
        <p:txBody>
          <a:bodyPr anchor="t" anchorCtr="0"/>
          <a:lstStyle>
            <a:lvl1pPr algn="l">
              <a:lnSpc>
                <a:spcPct val="100000"/>
              </a:lnSpc>
              <a:defRPr sz="410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7762" y="2926460"/>
            <a:ext cx="3067151" cy="1241822"/>
          </a:xfrm>
        </p:spPr>
        <p:txBody>
          <a:bodyPr anchor="t" anchorCtr="0"/>
          <a:lstStyle>
            <a:lvl1pPr marL="0" indent="0" algn="l">
              <a:buNone/>
              <a:defRPr sz="11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Shape"/>
          <p:cNvSpPr/>
          <p:nvPr userDrawn="1"/>
        </p:nvSpPr>
        <p:spPr>
          <a:xfrm>
            <a:off x="1564949" y="4828253"/>
            <a:ext cx="101600" cy="457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3761"/>
                </a:moveTo>
                <a:lnTo>
                  <a:pt x="0" y="19733"/>
                </a:lnTo>
                <a:cubicBezTo>
                  <a:pt x="0" y="19733"/>
                  <a:pt x="18971" y="21600"/>
                  <a:pt x="21600" y="21600"/>
                </a:cubicBezTo>
                <a:lnTo>
                  <a:pt x="21600" y="0"/>
                </a:lnTo>
                <a:lnTo>
                  <a:pt x="9147" y="0"/>
                </a:lnTo>
                <a:cubicBezTo>
                  <a:pt x="8732" y="0"/>
                  <a:pt x="0" y="3761"/>
                  <a:pt x="0" y="3761"/>
                </a:cubicBezTo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6" name="TextBox 5"/>
          <p:cNvSpPr txBox="1"/>
          <p:nvPr userDrawn="1"/>
        </p:nvSpPr>
        <p:spPr>
          <a:xfrm>
            <a:off x="483955" y="4658372"/>
            <a:ext cx="7899400" cy="230833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>
              <a:tabLst>
                <a:tab pos="395288" algn="l"/>
                <a:tab pos="1241425" algn="l"/>
              </a:tabLst>
            </a:pPr>
            <a:fld id="{F2F7D87C-7DB2-174A-B896-A654E6A2D983}" type="slidenum">
              <a:rPr lang="en-US" sz="600" b="1" baseline="0" smtClean="0">
                <a:solidFill>
                  <a:schemeClr val="accent1"/>
                </a:solidFill>
              </a:rPr>
              <a:pPr>
                <a:tabLst>
                  <a:tab pos="395288" algn="l"/>
                  <a:tab pos="1241425" algn="l"/>
                </a:tabLst>
              </a:pPr>
              <a:t>‹#›</a:t>
            </a:fld>
            <a:r>
              <a:rPr lang="en-US" sz="600" dirty="0">
                <a:solidFill>
                  <a:schemeClr val="tx2"/>
                </a:solidFill>
              </a:rPr>
              <a:t>  	</a:t>
            </a:r>
            <a:fld id="{A5DA238E-6C0E-644A-95A4-E478C343EC04}" type="datetime4">
              <a:rPr lang="en-AU" sz="600" smtClean="0">
                <a:solidFill>
                  <a:schemeClr val="tx2"/>
                </a:solidFill>
              </a:rPr>
              <a:pPr>
                <a:tabLst>
                  <a:tab pos="395288" algn="l"/>
                  <a:tab pos="1241425" algn="l"/>
                </a:tabLst>
              </a:pPr>
              <a:t>31 May 2019</a:t>
            </a:fld>
            <a:r>
              <a:rPr lang="en-US" sz="600" dirty="0">
                <a:solidFill>
                  <a:schemeClr val="tx2"/>
                </a:solidFill>
              </a:rPr>
              <a:t>                   Presentation Title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1065" y="4546600"/>
            <a:ext cx="1500090" cy="497363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p:extLst mod="1">
    <p:ext uri="{DCECCB84-F9BA-43D5-87BE-67443E8EF086}">
      <p15:sldGuideLst xmlns:p15="http://schemas.microsoft.com/office/powerpoint/2012/main">
        <p15:guide id="3" orient="horz" pos="1371">
          <p15:clr>
            <a:srgbClr val="FBAE40"/>
          </p15:clr>
        </p15:guide>
        <p15:guide id="4" pos="317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hank you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7762" y="1043508"/>
            <a:ext cx="5355596" cy="1790700"/>
          </a:xfrm>
        </p:spPr>
        <p:txBody>
          <a:bodyPr anchor="t" anchorCtr="0"/>
          <a:lstStyle>
            <a:lvl1pPr algn="l">
              <a:lnSpc>
                <a:spcPct val="100000"/>
              </a:lnSpc>
              <a:defRPr sz="41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7762" y="2926460"/>
            <a:ext cx="3067151" cy="1241822"/>
          </a:xfrm>
        </p:spPr>
        <p:txBody>
          <a:bodyPr anchor="t" anchorCtr="0"/>
          <a:lstStyle>
            <a:lvl1pPr marL="0" indent="0" algn="l">
              <a:buNone/>
              <a:defRPr sz="11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483955" y="4658372"/>
            <a:ext cx="7899400" cy="230833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>
              <a:tabLst>
                <a:tab pos="395288" algn="l"/>
                <a:tab pos="1241425" algn="l"/>
              </a:tabLst>
            </a:pPr>
            <a:fld id="{F2F7D87C-7DB2-174A-B896-A654E6A2D983}" type="slidenum">
              <a:rPr lang="en-US" sz="600" b="1" baseline="0" smtClean="0">
                <a:solidFill>
                  <a:schemeClr val="tx1"/>
                </a:solidFill>
              </a:rPr>
              <a:pPr>
                <a:tabLst>
                  <a:tab pos="395288" algn="l"/>
                  <a:tab pos="1241425" algn="l"/>
                </a:tabLst>
              </a:pPr>
              <a:t>‹#›</a:t>
            </a:fld>
            <a:r>
              <a:rPr lang="en-US" sz="600" dirty="0">
                <a:solidFill>
                  <a:schemeClr val="tx2"/>
                </a:solidFill>
              </a:rPr>
              <a:t>  	</a:t>
            </a:r>
            <a:fld id="{A5DA238E-6C0E-644A-95A4-E478C343EC04}" type="datetime4">
              <a:rPr lang="en-AU" sz="600" smtClean="0">
                <a:solidFill>
                  <a:schemeClr val="tx2"/>
                </a:solidFill>
              </a:rPr>
              <a:pPr>
                <a:tabLst>
                  <a:tab pos="395288" algn="l"/>
                  <a:tab pos="1241425" algn="l"/>
                </a:tabLst>
              </a:pPr>
              <a:t>31 May 2019</a:t>
            </a:fld>
            <a:r>
              <a:rPr lang="en-US" sz="600" dirty="0">
                <a:solidFill>
                  <a:schemeClr val="tx2"/>
                </a:solidFill>
              </a:rPr>
              <a:t>                   Presentation Title</a:t>
            </a:r>
          </a:p>
        </p:txBody>
      </p:sp>
      <p:sp>
        <p:nvSpPr>
          <p:cNvPr id="8" name="Shape"/>
          <p:cNvSpPr/>
          <p:nvPr userDrawn="1"/>
        </p:nvSpPr>
        <p:spPr>
          <a:xfrm>
            <a:off x="1564949" y="4828253"/>
            <a:ext cx="101600" cy="457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3761"/>
                </a:moveTo>
                <a:lnTo>
                  <a:pt x="0" y="19733"/>
                </a:lnTo>
                <a:cubicBezTo>
                  <a:pt x="0" y="19733"/>
                  <a:pt x="18971" y="21600"/>
                  <a:pt x="21600" y="21600"/>
                </a:cubicBezTo>
                <a:lnTo>
                  <a:pt x="21600" y="0"/>
                </a:lnTo>
                <a:lnTo>
                  <a:pt x="9147" y="0"/>
                </a:lnTo>
                <a:cubicBezTo>
                  <a:pt x="8732" y="0"/>
                  <a:pt x="0" y="3761"/>
                  <a:pt x="0" y="3761"/>
                </a:cubicBezTo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1066" y="4546600"/>
            <a:ext cx="1500087" cy="497363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p:extLst mod="1">
    <p:ext uri="{DCECCB84-F9BA-43D5-87BE-67443E8EF086}">
      <p15:sldGuideLst xmlns:p15="http://schemas.microsoft.com/office/powerpoint/2012/main">
        <p15:guide id="3" orient="horz" pos="1371">
          <p15:clr>
            <a:srgbClr val="FBAE40"/>
          </p15:clr>
        </p15:guide>
        <p15:guide id="4" pos="317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hank you">
    <p:bg>
      <p:bgPr>
        <a:solidFill>
          <a:srgbClr val="DDF1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7762" y="1043508"/>
            <a:ext cx="5355596" cy="1790700"/>
          </a:xfrm>
        </p:spPr>
        <p:txBody>
          <a:bodyPr anchor="t" anchorCtr="0"/>
          <a:lstStyle>
            <a:lvl1pPr algn="l">
              <a:lnSpc>
                <a:spcPct val="100000"/>
              </a:lnSpc>
              <a:defRPr sz="41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7762" y="2926460"/>
            <a:ext cx="3067151" cy="1241822"/>
          </a:xfrm>
        </p:spPr>
        <p:txBody>
          <a:bodyPr anchor="t" anchorCtr="0"/>
          <a:lstStyle>
            <a:lvl1pPr marL="0" indent="0" algn="l">
              <a:buNone/>
              <a:defRPr sz="11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483955" y="4658372"/>
            <a:ext cx="7899400" cy="230833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>
              <a:tabLst>
                <a:tab pos="395288" algn="l"/>
                <a:tab pos="1241425" algn="l"/>
              </a:tabLst>
            </a:pPr>
            <a:fld id="{F2F7D87C-7DB2-174A-B896-A654E6A2D983}" type="slidenum">
              <a:rPr lang="en-US" sz="600" b="1" baseline="0" smtClean="0">
                <a:solidFill>
                  <a:schemeClr val="accent1"/>
                </a:solidFill>
                <a:effectLst>
                  <a:outerShdw sx="1000" sy="1000" algn="ctr" rotWithShape="0">
                    <a:schemeClr val="accent1"/>
                  </a:outerShdw>
                </a:effectLst>
              </a:rPr>
              <a:pPr>
                <a:tabLst>
                  <a:tab pos="395288" algn="l"/>
                  <a:tab pos="1241425" algn="l"/>
                </a:tabLst>
              </a:pPr>
              <a:t>‹#›</a:t>
            </a:fld>
            <a:r>
              <a:rPr lang="en-US" sz="600" dirty="0">
                <a:solidFill>
                  <a:schemeClr val="accent1"/>
                </a:solidFill>
                <a:effectLst>
                  <a:outerShdw sx="1000" sy="1000" algn="ctr" rotWithShape="0">
                    <a:schemeClr val="bg2"/>
                  </a:outerShdw>
                </a:effectLst>
              </a:rPr>
              <a:t>  </a:t>
            </a:r>
            <a:r>
              <a:rPr lang="en-US" sz="600" dirty="0">
                <a:solidFill>
                  <a:schemeClr val="bg2"/>
                </a:solidFill>
                <a:effectLst>
                  <a:outerShdw sx="1000" sy="1000" algn="ctr" rotWithShape="0">
                    <a:schemeClr val="bg2"/>
                  </a:outerShdw>
                </a:effectLst>
              </a:rPr>
              <a:t>	</a:t>
            </a:r>
            <a:fld id="{A5DA238E-6C0E-644A-95A4-E478C343EC04}" type="datetime4">
              <a:rPr lang="en-AU" sz="600" smtClean="0">
                <a:solidFill>
                  <a:schemeClr val="bg2"/>
                </a:solidFill>
                <a:effectLst>
                  <a:outerShdw sx="1000" sy="1000" algn="ctr" rotWithShape="0">
                    <a:schemeClr val="bg2"/>
                  </a:outerShdw>
                </a:effectLst>
              </a:rPr>
              <a:pPr>
                <a:tabLst>
                  <a:tab pos="395288" algn="l"/>
                  <a:tab pos="1241425" algn="l"/>
                </a:tabLst>
              </a:pPr>
              <a:t>31 May 2019</a:t>
            </a:fld>
            <a:r>
              <a:rPr lang="en-US" sz="600" dirty="0">
                <a:solidFill>
                  <a:schemeClr val="bg2"/>
                </a:solidFill>
                <a:effectLst>
                  <a:outerShdw sx="1000" sy="1000" algn="ctr" rotWithShape="0">
                    <a:schemeClr val="bg2"/>
                  </a:outerShdw>
                </a:effectLst>
              </a:rPr>
              <a:t>                   Presentation Title</a:t>
            </a:r>
          </a:p>
        </p:txBody>
      </p:sp>
      <p:sp>
        <p:nvSpPr>
          <p:cNvPr id="13" name="Shape"/>
          <p:cNvSpPr/>
          <p:nvPr userDrawn="1"/>
        </p:nvSpPr>
        <p:spPr>
          <a:xfrm>
            <a:off x="1556482" y="4828253"/>
            <a:ext cx="101600" cy="457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3761"/>
                </a:moveTo>
                <a:lnTo>
                  <a:pt x="0" y="19733"/>
                </a:lnTo>
                <a:cubicBezTo>
                  <a:pt x="0" y="19733"/>
                  <a:pt x="18971" y="21600"/>
                  <a:pt x="21600" y="21600"/>
                </a:cubicBezTo>
                <a:lnTo>
                  <a:pt x="21600" y="0"/>
                </a:lnTo>
                <a:lnTo>
                  <a:pt x="9147" y="0"/>
                </a:lnTo>
                <a:cubicBezTo>
                  <a:pt x="8732" y="0"/>
                  <a:pt x="0" y="3761"/>
                  <a:pt x="0" y="3761"/>
                </a:cubicBezTo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1065" y="4546600"/>
            <a:ext cx="1500090" cy="497363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p:extLst mod="1">
    <p:ext uri="{DCECCB84-F9BA-43D5-87BE-67443E8EF086}">
      <p15:sldGuideLst xmlns:p15="http://schemas.microsoft.com/office/powerpoint/2012/main">
        <p15:guide id="3" orient="horz" pos="1371">
          <p15:clr>
            <a:srgbClr val="FBAE40"/>
          </p15:clr>
        </p15:guide>
        <p15:guide id="4" pos="317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hank you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7762" y="1043508"/>
            <a:ext cx="5355596" cy="1790700"/>
          </a:xfrm>
          <a:effectLst>
            <a:outerShdw sx="1000" sy="1000" algn="ctr" rotWithShape="0">
              <a:schemeClr val="accent1">
                <a:alpha val="0"/>
              </a:schemeClr>
            </a:outerShdw>
          </a:effectLst>
        </p:spPr>
        <p:txBody>
          <a:bodyPr anchor="t" anchorCtr="0"/>
          <a:lstStyle>
            <a:lvl1pPr algn="l">
              <a:lnSpc>
                <a:spcPct val="100000"/>
              </a:lnSpc>
              <a:defRPr sz="41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7762" y="2926460"/>
            <a:ext cx="3067151" cy="1241822"/>
          </a:xfrm>
        </p:spPr>
        <p:txBody>
          <a:bodyPr anchor="t" anchorCtr="0"/>
          <a:lstStyle>
            <a:lvl1pPr marL="0" indent="0" algn="l">
              <a:buNone/>
              <a:defRPr sz="1100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3" name="Shape"/>
          <p:cNvSpPr/>
          <p:nvPr userDrawn="1"/>
        </p:nvSpPr>
        <p:spPr>
          <a:xfrm>
            <a:off x="1564949" y="4828253"/>
            <a:ext cx="101600" cy="457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3761"/>
                </a:moveTo>
                <a:lnTo>
                  <a:pt x="0" y="19733"/>
                </a:lnTo>
                <a:cubicBezTo>
                  <a:pt x="0" y="19733"/>
                  <a:pt x="18971" y="21600"/>
                  <a:pt x="21600" y="21600"/>
                </a:cubicBezTo>
                <a:lnTo>
                  <a:pt x="21600" y="0"/>
                </a:lnTo>
                <a:lnTo>
                  <a:pt x="9147" y="0"/>
                </a:lnTo>
                <a:cubicBezTo>
                  <a:pt x="8732" y="0"/>
                  <a:pt x="0" y="3761"/>
                  <a:pt x="0" y="3761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4" name="TextBox 13"/>
          <p:cNvSpPr txBox="1"/>
          <p:nvPr userDrawn="1"/>
        </p:nvSpPr>
        <p:spPr>
          <a:xfrm>
            <a:off x="483955" y="4658372"/>
            <a:ext cx="7899400" cy="230833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>
              <a:tabLst>
                <a:tab pos="395288" algn="l"/>
                <a:tab pos="1241425" algn="l"/>
              </a:tabLst>
            </a:pPr>
            <a:fld id="{F2F7D87C-7DB2-174A-B896-A654E6A2D983}" type="slidenum">
              <a:rPr lang="en-US" sz="600" b="1" baseline="0" smtClean="0">
                <a:solidFill>
                  <a:schemeClr val="tx1"/>
                </a:solidFill>
                <a:effectLst>
                  <a:outerShdw sx="1000" sy="1000" algn="ctr" rotWithShape="0">
                    <a:schemeClr val="accent1"/>
                  </a:outerShdw>
                </a:effectLst>
              </a:rPr>
              <a:pPr>
                <a:tabLst>
                  <a:tab pos="395288" algn="l"/>
                  <a:tab pos="1241425" algn="l"/>
                </a:tabLst>
              </a:pPr>
              <a:t>‹#›</a:t>
            </a:fld>
            <a:r>
              <a:rPr lang="en-US" sz="600" dirty="0">
                <a:solidFill>
                  <a:schemeClr val="tx1"/>
                </a:solidFill>
                <a:effectLst>
                  <a:outerShdw sx="1000" sy="1000" algn="ctr" rotWithShape="0">
                    <a:schemeClr val="bg2"/>
                  </a:outerShdw>
                </a:effectLst>
              </a:rPr>
              <a:t>  	</a:t>
            </a:r>
            <a:fld id="{A5DA238E-6C0E-644A-95A4-E478C343EC04}" type="datetime4">
              <a:rPr lang="en-AU" sz="600" smtClean="0">
                <a:solidFill>
                  <a:schemeClr val="tx1"/>
                </a:solidFill>
                <a:effectLst>
                  <a:outerShdw sx="1000" sy="1000" algn="ctr" rotWithShape="0">
                    <a:schemeClr val="bg2"/>
                  </a:outerShdw>
                </a:effectLst>
              </a:rPr>
              <a:pPr>
                <a:tabLst>
                  <a:tab pos="395288" algn="l"/>
                  <a:tab pos="1241425" algn="l"/>
                </a:tabLst>
              </a:pPr>
              <a:t>31 May 2019</a:t>
            </a:fld>
            <a:r>
              <a:rPr lang="en-US" sz="600" dirty="0">
                <a:solidFill>
                  <a:schemeClr val="tx1"/>
                </a:solidFill>
                <a:effectLst>
                  <a:outerShdw sx="1000" sy="1000" algn="ctr" rotWithShape="0">
                    <a:schemeClr val="bg2"/>
                  </a:outerShdw>
                </a:effectLst>
              </a:rPr>
              <a:t>                   Presentation Title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1066" y="4546600"/>
            <a:ext cx="1500087" cy="497363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p:extLst mod="1">
    <p:ext uri="{DCECCB84-F9BA-43D5-87BE-67443E8EF086}">
      <p15:sldGuideLst xmlns:p15="http://schemas.microsoft.com/office/powerpoint/2012/main">
        <p15:guide id="3" orient="horz" pos="1371">
          <p15:clr>
            <a:srgbClr val="FBAE40"/>
          </p15:clr>
        </p15:guide>
        <p15:guide id="4" pos="317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 userDrawn="1"/>
        </p:nvSpPr>
        <p:spPr>
          <a:xfrm>
            <a:off x="483955" y="4658372"/>
            <a:ext cx="7899400" cy="230833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>
              <a:tabLst>
                <a:tab pos="395288" algn="l"/>
                <a:tab pos="1241425" algn="l"/>
              </a:tabLst>
            </a:pPr>
            <a:fld id="{F2F7D87C-7DB2-174A-B896-A654E6A2D983}" type="slidenum">
              <a:rPr lang="en-US" sz="600" b="1" baseline="0" smtClean="0">
                <a:solidFill>
                  <a:schemeClr val="accent1"/>
                </a:solidFill>
              </a:rPr>
              <a:pPr>
                <a:tabLst>
                  <a:tab pos="395288" algn="l"/>
                  <a:tab pos="1241425" algn="l"/>
                </a:tabLst>
              </a:pPr>
              <a:t>‹#›</a:t>
            </a:fld>
            <a:r>
              <a:rPr lang="en-US" sz="600" dirty="0">
                <a:solidFill>
                  <a:schemeClr val="tx2"/>
                </a:solidFill>
              </a:rPr>
              <a:t>  	</a:t>
            </a:r>
            <a:fld id="{A5DA238E-6C0E-644A-95A4-E478C343EC04}" type="datetime4">
              <a:rPr lang="en-AU" sz="600" smtClean="0">
                <a:solidFill>
                  <a:schemeClr val="tx2"/>
                </a:solidFill>
              </a:rPr>
              <a:pPr>
                <a:tabLst>
                  <a:tab pos="395288" algn="l"/>
                  <a:tab pos="1241425" algn="l"/>
                </a:tabLst>
              </a:pPr>
              <a:t>31 May 2019</a:t>
            </a:fld>
            <a:r>
              <a:rPr lang="en-US" sz="600" dirty="0">
                <a:solidFill>
                  <a:schemeClr val="tx2"/>
                </a:solidFill>
              </a:rPr>
              <a:t>                   </a:t>
            </a:r>
            <a:r>
              <a:rPr lang="en-US" sz="600" dirty="0" smtClean="0">
                <a:solidFill>
                  <a:schemeClr val="tx2"/>
                </a:solidFill>
              </a:rPr>
              <a:t>STEM</a:t>
            </a:r>
            <a:r>
              <a:rPr lang="en-US" sz="600" baseline="0" dirty="0" smtClean="0">
                <a:solidFill>
                  <a:schemeClr val="tx2"/>
                </a:solidFill>
              </a:rPr>
              <a:t> Cross Sector Reference Group</a:t>
            </a:r>
            <a:endParaRPr lang="en-US" sz="600" dirty="0">
              <a:solidFill>
                <a:schemeClr val="tx2"/>
              </a:solidFill>
            </a:endParaRPr>
          </a:p>
        </p:txBody>
      </p:sp>
      <p:sp>
        <p:nvSpPr>
          <p:cNvPr id="4" name="Shape"/>
          <p:cNvSpPr/>
          <p:nvPr userDrawn="1"/>
        </p:nvSpPr>
        <p:spPr>
          <a:xfrm>
            <a:off x="1564949" y="4828253"/>
            <a:ext cx="101600" cy="457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3761"/>
                </a:moveTo>
                <a:lnTo>
                  <a:pt x="0" y="19733"/>
                </a:lnTo>
                <a:cubicBezTo>
                  <a:pt x="0" y="19733"/>
                  <a:pt x="18971" y="21600"/>
                  <a:pt x="21600" y="21600"/>
                </a:cubicBezTo>
                <a:lnTo>
                  <a:pt x="21600" y="0"/>
                </a:lnTo>
                <a:lnTo>
                  <a:pt x="9147" y="0"/>
                </a:lnTo>
                <a:cubicBezTo>
                  <a:pt x="8732" y="0"/>
                  <a:pt x="0" y="3761"/>
                  <a:pt x="0" y="3761"/>
                </a:cubicBezTo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pic>
        <p:nvPicPr>
          <p:cNvPr id="6" name="Picture 5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6244" y="4602509"/>
            <a:ext cx="1499870" cy="49720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st P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487762" y="2926460"/>
            <a:ext cx="3073001" cy="1146776"/>
          </a:xfrm>
          <a:solidFill>
            <a:schemeClr val="accent1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763" y="982520"/>
            <a:ext cx="2158618" cy="947881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 userDrawn="1"/>
        </p:nvSpPr>
        <p:spPr>
          <a:xfrm>
            <a:off x="483955" y="4722042"/>
            <a:ext cx="2971626" cy="167163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>
              <a:tabLst>
                <a:tab pos="395288" algn="l"/>
                <a:tab pos="1241425" algn="l"/>
              </a:tabLst>
            </a:pPr>
            <a:fld id="{F2F7D87C-7DB2-174A-B896-A654E6A2D983}" type="slidenum">
              <a:rPr lang="en-US" sz="600" b="1" baseline="0" smtClean="0">
                <a:solidFill>
                  <a:schemeClr val="bg1"/>
                </a:solidFill>
              </a:rPr>
              <a:pPr>
                <a:tabLst>
                  <a:tab pos="395288" algn="l"/>
                  <a:tab pos="1241425" algn="l"/>
                </a:tabLst>
              </a:pPr>
              <a:t>‹#›</a:t>
            </a:fld>
            <a:r>
              <a:rPr lang="en-US" sz="600" dirty="0">
                <a:solidFill>
                  <a:schemeClr val="bg1"/>
                </a:solidFill>
              </a:rPr>
              <a:t>  	</a:t>
            </a:r>
            <a:fld id="{A5DA238E-6C0E-644A-95A4-E478C343EC04}" type="datetime4">
              <a:rPr lang="en-AU" sz="600" smtClean="0">
                <a:solidFill>
                  <a:schemeClr val="bg1"/>
                </a:solidFill>
              </a:rPr>
              <a:pPr>
                <a:tabLst>
                  <a:tab pos="395288" algn="l"/>
                  <a:tab pos="1241425" algn="l"/>
                </a:tabLst>
              </a:pPr>
              <a:t>31 May 2019</a:t>
            </a:fld>
            <a:r>
              <a:rPr lang="en-US" sz="600" dirty="0">
                <a:solidFill>
                  <a:schemeClr val="bg1"/>
                </a:solidFill>
              </a:rPr>
              <a:t>                   Presentation Title</a:t>
            </a:r>
          </a:p>
        </p:txBody>
      </p:sp>
      <p:sp>
        <p:nvSpPr>
          <p:cNvPr id="8" name="Shape"/>
          <p:cNvSpPr/>
          <p:nvPr userDrawn="1"/>
        </p:nvSpPr>
        <p:spPr>
          <a:xfrm>
            <a:off x="1564949" y="4828253"/>
            <a:ext cx="101600" cy="457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3761"/>
                </a:moveTo>
                <a:lnTo>
                  <a:pt x="0" y="19733"/>
                </a:lnTo>
                <a:cubicBezTo>
                  <a:pt x="0" y="19733"/>
                  <a:pt x="18971" y="21600"/>
                  <a:pt x="21600" y="21600"/>
                </a:cubicBezTo>
                <a:lnTo>
                  <a:pt x="21600" y="0"/>
                </a:lnTo>
                <a:lnTo>
                  <a:pt x="9147" y="0"/>
                </a:lnTo>
                <a:cubicBezTo>
                  <a:pt x="8732" y="0"/>
                  <a:pt x="0" y="3761"/>
                  <a:pt x="0" y="3761"/>
                </a:cubicBezTo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1066" y="4546600"/>
            <a:ext cx="1500087" cy="497363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483955" y="1886571"/>
            <a:ext cx="1954381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baseline="0" dirty="0" err="1">
                <a:solidFill>
                  <a:schemeClr val="bg1"/>
                </a:solidFill>
              </a:rPr>
              <a:t>originfoundation.org.au</a:t>
            </a:r>
            <a:endParaRPr lang="en-US" baseline="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 userDrawn="1"/>
        </p:nvSpPr>
        <p:spPr>
          <a:xfrm>
            <a:off x="483955" y="4658372"/>
            <a:ext cx="7899400" cy="230833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>
              <a:tabLst>
                <a:tab pos="395288" algn="l"/>
                <a:tab pos="1241425" algn="l"/>
              </a:tabLst>
            </a:pPr>
            <a:fld id="{F2F7D87C-7DB2-174A-B896-A654E6A2D983}" type="slidenum">
              <a:rPr lang="en-US" sz="600" b="1" baseline="0" smtClean="0">
                <a:solidFill>
                  <a:schemeClr val="accent1"/>
                </a:solidFill>
              </a:rPr>
              <a:pPr>
                <a:tabLst>
                  <a:tab pos="395288" algn="l"/>
                  <a:tab pos="1241425" algn="l"/>
                </a:tabLst>
              </a:pPr>
              <a:t>‹#›</a:t>
            </a:fld>
            <a:r>
              <a:rPr lang="en-US" sz="600" dirty="0">
                <a:solidFill>
                  <a:schemeClr val="tx2"/>
                </a:solidFill>
              </a:rPr>
              <a:t>  	</a:t>
            </a:r>
            <a:r>
              <a:rPr lang="en-AU" sz="600" dirty="0" smtClean="0">
                <a:solidFill>
                  <a:schemeClr val="tx1">
                    <a:lumMod val="20000"/>
                    <a:lumOff val="80000"/>
                  </a:schemeClr>
                </a:solidFill>
              </a:rPr>
              <a:t>June 2019</a:t>
            </a:r>
            <a:r>
              <a:rPr lang="en-US" sz="600" dirty="0" smtClean="0">
                <a:solidFill>
                  <a:schemeClr val="tx1">
                    <a:lumMod val="20000"/>
                    <a:lumOff val="80000"/>
                  </a:schemeClr>
                </a:solidFill>
              </a:rPr>
              <a:t>                   Volunteering Victoria – Corporate volunteering is more than wrapping presents at Christmas</a:t>
            </a:r>
            <a:endParaRPr lang="en-US" sz="600" dirty="0">
              <a:solidFill>
                <a:schemeClr val="tx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2" name="Shape"/>
          <p:cNvSpPr/>
          <p:nvPr userDrawn="1"/>
        </p:nvSpPr>
        <p:spPr>
          <a:xfrm>
            <a:off x="1564949" y="4828253"/>
            <a:ext cx="101600" cy="457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3761"/>
                </a:moveTo>
                <a:lnTo>
                  <a:pt x="0" y="19733"/>
                </a:lnTo>
                <a:cubicBezTo>
                  <a:pt x="0" y="19733"/>
                  <a:pt x="18971" y="21600"/>
                  <a:pt x="21600" y="21600"/>
                </a:cubicBezTo>
                <a:lnTo>
                  <a:pt x="21600" y="0"/>
                </a:lnTo>
                <a:lnTo>
                  <a:pt x="9147" y="0"/>
                </a:lnTo>
                <a:cubicBezTo>
                  <a:pt x="8732" y="0"/>
                  <a:pt x="0" y="3761"/>
                  <a:pt x="0" y="3761"/>
                </a:cubicBezTo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7" name="Shape"/>
          <p:cNvSpPr/>
          <p:nvPr userDrawn="1"/>
        </p:nvSpPr>
        <p:spPr>
          <a:xfrm>
            <a:off x="587904" y="2526990"/>
            <a:ext cx="1004554" cy="799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3761"/>
                </a:moveTo>
                <a:lnTo>
                  <a:pt x="0" y="19733"/>
                </a:lnTo>
                <a:cubicBezTo>
                  <a:pt x="0" y="19733"/>
                  <a:pt x="18971" y="21600"/>
                  <a:pt x="21600" y="21600"/>
                </a:cubicBezTo>
                <a:lnTo>
                  <a:pt x="21600" y="0"/>
                </a:lnTo>
                <a:lnTo>
                  <a:pt x="9147" y="0"/>
                </a:lnTo>
                <a:cubicBezTo>
                  <a:pt x="8732" y="0"/>
                  <a:pt x="0" y="3761"/>
                  <a:pt x="0" y="3761"/>
                </a:cubicBezTo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587904" y="2926460"/>
            <a:ext cx="3067151" cy="1241822"/>
          </a:xfrm>
        </p:spPr>
        <p:txBody>
          <a:bodyPr anchor="t" anchorCtr="0"/>
          <a:lstStyle>
            <a:lvl1pPr marL="0" indent="0" algn="l">
              <a:buNone/>
              <a:defRPr sz="1100" baseline="0">
                <a:solidFill>
                  <a:schemeClr val="tx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3" name="Title 1"/>
          <p:cNvSpPr>
            <a:spLocks noGrp="1"/>
          </p:cNvSpPr>
          <p:nvPr>
            <p:ph type="ctrTitle"/>
          </p:nvPr>
        </p:nvSpPr>
        <p:spPr>
          <a:xfrm>
            <a:off x="587904" y="416805"/>
            <a:ext cx="5355596" cy="1790700"/>
          </a:xfrm>
        </p:spPr>
        <p:txBody>
          <a:bodyPr anchor="b" anchorCtr="0"/>
          <a:lstStyle>
            <a:lvl1pPr algn="l">
              <a:lnSpc>
                <a:spcPct val="100000"/>
              </a:lnSpc>
              <a:defRPr sz="300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3" orient="horz" pos="1371">
          <p15:clr>
            <a:srgbClr val="FBAE40"/>
          </p15:clr>
        </p15:guide>
        <p15:guide id="4" pos="317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s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0623" y="4637136"/>
            <a:ext cx="1300974" cy="316292"/>
          </a:xfrm>
          <a:prstGeom prst="rect">
            <a:avLst/>
          </a:prstGeom>
        </p:spPr>
      </p:pic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487762" y="2926460"/>
            <a:ext cx="3073001" cy="11467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763" y="982520"/>
            <a:ext cx="2158618" cy="947880"/>
          </a:xfrm>
          <a:prstGeom prst="rect">
            <a:avLst/>
          </a:prstGeom>
          <a:noFill/>
        </p:spPr>
      </p:pic>
      <p:sp>
        <p:nvSpPr>
          <p:cNvPr id="6" name="Shape"/>
          <p:cNvSpPr/>
          <p:nvPr userDrawn="1"/>
        </p:nvSpPr>
        <p:spPr>
          <a:xfrm>
            <a:off x="1564949" y="4828253"/>
            <a:ext cx="101600" cy="457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3761"/>
                </a:moveTo>
                <a:lnTo>
                  <a:pt x="0" y="19733"/>
                </a:lnTo>
                <a:cubicBezTo>
                  <a:pt x="0" y="19733"/>
                  <a:pt x="18971" y="21600"/>
                  <a:pt x="21600" y="21600"/>
                </a:cubicBezTo>
                <a:lnTo>
                  <a:pt x="21600" y="0"/>
                </a:lnTo>
                <a:lnTo>
                  <a:pt x="9147" y="0"/>
                </a:lnTo>
                <a:cubicBezTo>
                  <a:pt x="8732" y="0"/>
                  <a:pt x="0" y="3761"/>
                  <a:pt x="0" y="3761"/>
                </a:cubicBezTo>
              </a:path>
            </a:pathLst>
          </a:custGeom>
          <a:solidFill>
            <a:srgbClr val="FF7F32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Arial" panose="020B0604020202020204"/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483955" y="4658372"/>
            <a:ext cx="7899400" cy="230833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>
              <a:tabLst>
                <a:tab pos="395288" algn="l"/>
                <a:tab pos="1241425" algn="l"/>
              </a:tabLst>
            </a:pPr>
            <a:fld id="{F2F7D87C-7DB2-174A-B896-A654E6A2D983}" type="slidenum">
              <a:rPr lang="en-US" sz="600" b="1" smtClean="0">
                <a:solidFill>
                  <a:schemeClr val="tx2"/>
                </a:solidFill>
                <a:latin typeface="Arial" panose="020B0604020202020204"/>
              </a:rPr>
              <a:pPr>
                <a:tabLst>
                  <a:tab pos="395288" algn="l"/>
                  <a:tab pos="1241425" algn="l"/>
                </a:tabLst>
              </a:pPr>
              <a:t>‹#›</a:t>
            </a:fld>
            <a:r>
              <a:rPr lang="en-US" sz="600" dirty="0">
                <a:solidFill>
                  <a:schemeClr val="tx2"/>
                </a:solidFill>
                <a:latin typeface="Arial" panose="020B0604020202020204"/>
              </a:rPr>
              <a:t>  	</a:t>
            </a:r>
            <a:fld id="{A5DA238E-6C0E-644A-95A4-E478C343EC04}" type="datetime4">
              <a:rPr lang="en-AU" sz="600" smtClean="0">
                <a:solidFill>
                  <a:schemeClr val="tx2"/>
                </a:solidFill>
                <a:latin typeface="Arial" panose="020B0604020202020204"/>
              </a:rPr>
              <a:pPr>
                <a:tabLst>
                  <a:tab pos="395288" algn="l"/>
                  <a:tab pos="1241425" algn="l"/>
                </a:tabLst>
              </a:pPr>
              <a:t>31 May 2019</a:t>
            </a:fld>
            <a:r>
              <a:rPr lang="en-US" sz="600" dirty="0">
                <a:solidFill>
                  <a:schemeClr val="tx2"/>
                </a:solidFill>
                <a:latin typeface="Arial" panose="020B0604020202020204"/>
              </a:rPr>
              <a:t>                   Presentation Title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483955" y="1886571"/>
            <a:ext cx="1954381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baseline="0" dirty="0" err="1">
                <a:solidFill>
                  <a:schemeClr val="tx2"/>
                </a:solidFill>
              </a:rPr>
              <a:t>originfoundation.org.au</a:t>
            </a:r>
            <a:endParaRPr lang="en-US" baseline="0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8051800" y="4961467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1066" y="4546600"/>
            <a:ext cx="1500087" cy="497363"/>
          </a:xfrm>
          <a:prstGeom prst="rect">
            <a:avLst/>
          </a:prstGeom>
        </p:spPr>
      </p:pic>
      <p:sp>
        <p:nvSpPr>
          <p:cNvPr id="13" name="Shape"/>
          <p:cNvSpPr/>
          <p:nvPr userDrawn="1"/>
        </p:nvSpPr>
        <p:spPr>
          <a:xfrm>
            <a:off x="1564949" y="4828253"/>
            <a:ext cx="101600" cy="457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3761"/>
                </a:moveTo>
                <a:lnTo>
                  <a:pt x="0" y="19733"/>
                </a:lnTo>
                <a:cubicBezTo>
                  <a:pt x="0" y="19733"/>
                  <a:pt x="18971" y="21600"/>
                  <a:pt x="21600" y="21600"/>
                </a:cubicBezTo>
                <a:lnTo>
                  <a:pt x="21600" y="0"/>
                </a:lnTo>
                <a:lnTo>
                  <a:pt x="9147" y="0"/>
                </a:lnTo>
                <a:cubicBezTo>
                  <a:pt x="8732" y="0"/>
                  <a:pt x="0" y="3761"/>
                  <a:pt x="0" y="3761"/>
                </a:cubicBezTo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</a:endParaRPr>
          </a:p>
        </p:txBody>
      </p:sp>
      <p:sp>
        <p:nvSpPr>
          <p:cNvPr id="14" name="TextBox 13"/>
          <p:cNvSpPr txBox="1"/>
          <p:nvPr userDrawn="1"/>
        </p:nvSpPr>
        <p:spPr>
          <a:xfrm>
            <a:off x="483955" y="4658372"/>
            <a:ext cx="7899400" cy="230833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95288" algn="l"/>
                <a:tab pos="1241425" algn="l"/>
              </a:tabLst>
              <a:defRPr/>
            </a:pPr>
            <a:fld id="{F2F7D87C-7DB2-174A-B896-A654E6A2D983}" type="slidenum">
              <a:rPr kumimoji="0" lang="en-US" sz="600" b="1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sx="1000" sy="1000" algn="ctr" rotWithShape="0">
                    <a:srgbClr val="FF7F32"/>
                  </a:outerShdw>
                </a:effectLst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395288" algn="l"/>
                  <a:tab pos="1241425" algn="l"/>
                </a:tabLst>
                <a:defRPr/>
              </a:pPr>
              <a:t>‹#›</a:t>
            </a:fld>
            <a:r>
              <a:rPr kumimoji="0" lang="en-US" sz="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sx="1000" sy="1000" algn="ctr" rotWithShape="0">
                    <a:srgbClr val="6E6E6E"/>
                  </a:outerShdw>
                </a:effectLst>
                <a:uLnTx/>
                <a:uFillTx/>
              </a:rPr>
              <a:t>  	</a:t>
            </a:r>
            <a:fld id="{A5DA238E-6C0E-644A-95A4-E478C343EC04}" type="datetime4">
              <a:rPr kumimoji="0" lang="en-AU" sz="6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sx="1000" sy="1000" algn="ctr" rotWithShape="0">
                    <a:srgbClr val="6E6E6E"/>
                  </a:outerShdw>
                </a:effectLst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395288" algn="l"/>
                  <a:tab pos="1241425" algn="l"/>
                </a:tabLst>
                <a:defRPr/>
              </a:pPr>
              <a:t>31 May 2019</a:t>
            </a:fld>
            <a:r>
              <a:rPr kumimoji="0" lang="en-US" sz="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sx="1000" sy="1000" algn="ctr" rotWithShape="0">
                    <a:srgbClr val="6E6E6E"/>
                  </a:outerShdw>
                </a:effectLst>
                <a:uLnTx/>
                <a:uFillTx/>
              </a:rPr>
              <a:t>                   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9143933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79169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1667737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2868726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118509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4012803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312372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0596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626131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hank you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869" y="994933"/>
            <a:ext cx="4900084" cy="2794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11045" y="1405468"/>
            <a:ext cx="4148034" cy="1013513"/>
          </a:xfrm>
        </p:spPr>
        <p:txBody>
          <a:bodyPr anchor="t" anchorCtr="0"/>
          <a:lstStyle>
            <a:lvl1pPr algn="l">
              <a:lnSpc>
                <a:spcPct val="100000"/>
              </a:lnSpc>
              <a:defRPr sz="300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11045" y="2895805"/>
            <a:ext cx="4148034" cy="604297"/>
          </a:xfrm>
        </p:spPr>
        <p:txBody>
          <a:bodyPr anchor="t" anchorCtr="0"/>
          <a:lstStyle>
            <a:lvl1pPr marL="0" indent="0" algn="l">
              <a:buNone/>
              <a:defRPr sz="1100" baseline="0">
                <a:solidFill>
                  <a:schemeClr val="accent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483955" y="4658372"/>
            <a:ext cx="7899400" cy="230833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>
              <a:tabLst>
                <a:tab pos="395288" algn="l"/>
                <a:tab pos="1241425" algn="l"/>
              </a:tabLst>
            </a:pPr>
            <a:fld id="{F2F7D87C-7DB2-174A-B896-A654E6A2D983}" type="slidenum">
              <a:rPr lang="en-US" sz="600" b="1" baseline="0" smtClean="0">
                <a:solidFill>
                  <a:schemeClr val="tx1"/>
                </a:solidFill>
              </a:rPr>
              <a:pPr>
                <a:tabLst>
                  <a:tab pos="395288" algn="l"/>
                  <a:tab pos="1241425" algn="l"/>
                </a:tabLst>
              </a:pPr>
              <a:t>‹#›</a:t>
            </a:fld>
            <a:r>
              <a:rPr lang="en-US" sz="600" dirty="0">
                <a:solidFill>
                  <a:schemeClr val="tx2"/>
                </a:solidFill>
              </a:rPr>
              <a:t>  	</a:t>
            </a:r>
            <a:fld id="{A5DA238E-6C0E-644A-95A4-E478C343EC04}" type="datetime4">
              <a:rPr lang="en-AU" sz="600" smtClean="0">
                <a:solidFill>
                  <a:schemeClr val="tx2"/>
                </a:solidFill>
              </a:rPr>
              <a:pPr>
                <a:tabLst>
                  <a:tab pos="395288" algn="l"/>
                  <a:tab pos="1241425" algn="l"/>
                </a:tabLst>
              </a:pPr>
              <a:t>31 May 2019</a:t>
            </a:fld>
            <a:endParaRPr lang="en-US" sz="600" dirty="0">
              <a:solidFill>
                <a:schemeClr val="tx2"/>
              </a:solidFill>
            </a:endParaRPr>
          </a:p>
        </p:txBody>
      </p:sp>
      <p:sp>
        <p:nvSpPr>
          <p:cNvPr id="8" name="Shape"/>
          <p:cNvSpPr/>
          <p:nvPr userDrawn="1"/>
        </p:nvSpPr>
        <p:spPr>
          <a:xfrm>
            <a:off x="1564949" y="4828253"/>
            <a:ext cx="101600" cy="457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3761"/>
                </a:moveTo>
                <a:lnTo>
                  <a:pt x="0" y="19733"/>
                </a:lnTo>
                <a:cubicBezTo>
                  <a:pt x="0" y="19733"/>
                  <a:pt x="18971" y="21600"/>
                  <a:pt x="21600" y="21600"/>
                </a:cubicBezTo>
                <a:lnTo>
                  <a:pt x="21600" y="0"/>
                </a:lnTo>
                <a:lnTo>
                  <a:pt x="9147" y="0"/>
                </a:lnTo>
                <a:cubicBezTo>
                  <a:pt x="8732" y="0"/>
                  <a:pt x="0" y="3761"/>
                  <a:pt x="0" y="3761"/>
                </a:cubicBezTo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1066" y="4546600"/>
            <a:ext cx="1500087" cy="497363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p:extLst mod="1">
    <p:ext uri="{DCECCB84-F9BA-43D5-87BE-67443E8EF086}">
      <p15:sldGuideLst xmlns:p15="http://schemas.microsoft.com/office/powerpoint/2012/main">
        <p15:guide id="3" orient="horz" pos="1371">
          <p15:clr>
            <a:srgbClr val="FBAE40"/>
          </p15:clr>
        </p15:guide>
        <p15:guide id="4" pos="317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Quot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"/>
          <p:cNvSpPr/>
          <p:nvPr userDrawn="1"/>
        </p:nvSpPr>
        <p:spPr>
          <a:xfrm>
            <a:off x="1564949" y="4828253"/>
            <a:ext cx="101600" cy="457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3761"/>
                </a:moveTo>
                <a:lnTo>
                  <a:pt x="0" y="19733"/>
                </a:lnTo>
                <a:cubicBezTo>
                  <a:pt x="0" y="19733"/>
                  <a:pt x="18971" y="21600"/>
                  <a:pt x="21600" y="21600"/>
                </a:cubicBezTo>
                <a:lnTo>
                  <a:pt x="21600" y="0"/>
                </a:lnTo>
                <a:lnTo>
                  <a:pt x="9147" y="0"/>
                </a:lnTo>
                <a:cubicBezTo>
                  <a:pt x="8732" y="0"/>
                  <a:pt x="0" y="3761"/>
                  <a:pt x="0" y="3761"/>
                </a:cubicBezTo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1065" y="4546600"/>
            <a:ext cx="1500090" cy="4973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0483" y="867150"/>
            <a:ext cx="4862416" cy="3373028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extLst mod="1">
    <p:ext uri="{DCECCB84-F9BA-43D5-87BE-67443E8EF086}">
      <p15:sldGuideLst xmlns:p15="http://schemas.microsoft.com/office/powerpoint/2012/main">
        <p15:guide id="3" orient="horz" pos="1371">
          <p15:clr>
            <a:srgbClr val="FBAE40"/>
          </p15:clr>
        </p15:guide>
        <p15:guide id="4" pos="317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Title Layout_BG image with whit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-16237"/>
            <a:ext cx="9144000" cy="51435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Title 1"/>
          <p:cNvSpPr txBox="1">
            <a:spLocks/>
          </p:cNvSpPr>
          <p:nvPr userDrawn="1"/>
        </p:nvSpPr>
        <p:spPr>
          <a:xfrm>
            <a:off x="487762" y="1320800"/>
            <a:ext cx="5355596" cy="98213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487363" y="2944962"/>
            <a:ext cx="5680075" cy="161607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500" baseline="0">
                <a:solidFill>
                  <a:schemeClr val="bg1"/>
                </a:solidFill>
                <a:latin typeface="arial" charset="0"/>
              </a:defRPr>
            </a:lvl1pPr>
            <a:lvl2pPr marL="457200" indent="0">
              <a:buFontTx/>
              <a:buNone/>
              <a:defRPr sz="1500" baseline="0">
                <a:solidFill>
                  <a:schemeClr val="bg1"/>
                </a:solidFill>
                <a:latin typeface="arial" charset="0"/>
              </a:defRPr>
            </a:lvl2pPr>
            <a:lvl3pPr marL="914400" indent="0">
              <a:buFontTx/>
              <a:buNone/>
              <a:defRPr sz="1500" baseline="0">
                <a:solidFill>
                  <a:schemeClr val="bg1"/>
                </a:solidFill>
                <a:latin typeface="arial" charset="0"/>
              </a:defRPr>
            </a:lvl3pPr>
            <a:lvl4pPr marL="1371600" indent="0">
              <a:buFontTx/>
              <a:buNone/>
              <a:defRPr sz="1500" baseline="0">
                <a:solidFill>
                  <a:schemeClr val="bg1"/>
                </a:solidFill>
                <a:latin typeface="arial" charset="0"/>
              </a:defRPr>
            </a:lvl4pPr>
            <a:lvl5pPr marL="1828800" indent="0">
              <a:buFontTx/>
              <a:buNone/>
              <a:defRPr sz="1500" baseline="0">
                <a:solidFill>
                  <a:schemeClr val="bg1"/>
                </a:solidFill>
                <a:latin typeface="arial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Title 14"/>
          <p:cNvSpPr>
            <a:spLocks noGrp="1"/>
          </p:cNvSpPr>
          <p:nvPr>
            <p:ph type="title"/>
          </p:nvPr>
        </p:nvSpPr>
        <p:spPr>
          <a:xfrm>
            <a:off x="487363" y="1255552"/>
            <a:ext cx="7886700" cy="993775"/>
          </a:xfrm>
          <a:prstGeom prst="rect">
            <a:avLst/>
          </a:prstGeom>
        </p:spPr>
        <p:txBody>
          <a:bodyPr/>
          <a:lstStyle>
            <a:lvl1pPr>
              <a:defRPr sz="3000" baseline="0">
                <a:solidFill>
                  <a:schemeClr val="bg1"/>
                </a:solidFill>
                <a:latin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7878726" y="4827181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9" name="Shape"/>
          <p:cNvSpPr/>
          <p:nvPr userDrawn="1"/>
        </p:nvSpPr>
        <p:spPr>
          <a:xfrm>
            <a:off x="1564949" y="4828253"/>
            <a:ext cx="101600" cy="457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3761"/>
                </a:moveTo>
                <a:lnTo>
                  <a:pt x="0" y="19733"/>
                </a:lnTo>
                <a:cubicBezTo>
                  <a:pt x="0" y="19733"/>
                  <a:pt x="18971" y="21600"/>
                  <a:pt x="21600" y="21600"/>
                </a:cubicBezTo>
                <a:lnTo>
                  <a:pt x="21600" y="0"/>
                </a:lnTo>
                <a:lnTo>
                  <a:pt x="9147" y="0"/>
                </a:lnTo>
                <a:cubicBezTo>
                  <a:pt x="8732" y="0"/>
                  <a:pt x="0" y="3761"/>
                  <a:pt x="0" y="3761"/>
                </a:cubicBezTo>
              </a:path>
            </a:pathLst>
          </a:custGeom>
          <a:solidFill>
            <a:srgbClr val="FF7F32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Arial" panose="020B0604020202020204"/>
            </a:endParaRPr>
          </a:p>
        </p:txBody>
      </p:sp>
      <p:sp>
        <p:nvSpPr>
          <p:cNvPr id="20" name="TextBox 19"/>
          <p:cNvSpPr txBox="1"/>
          <p:nvPr userDrawn="1"/>
        </p:nvSpPr>
        <p:spPr>
          <a:xfrm>
            <a:off x="483955" y="4658372"/>
            <a:ext cx="7899400" cy="230833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>
              <a:tabLst>
                <a:tab pos="395288" algn="l"/>
                <a:tab pos="1241425" algn="l"/>
              </a:tabLst>
            </a:pPr>
            <a:fld id="{F2F7D87C-7DB2-174A-B896-A654E6A2D983}" type="slidenum">
              <a:rPr lang="en-US" sz="600" b="1" smtClean="0">
                <a:solidFill>
                  <a:schemeClr val="tx2"/>
                </a:solidFill>
                <a:latin typeface="Arial" panose="020B0604020202020204"/>
              </a:rPr>
              <a:pPr>
                <a:tabLst>
                  <a:tab pos="395288" algn="l"/>
                  <a:tab pos="1241425" algn="l"/>
                </a:tabLst>
              </a:pPr>
              <a:t>‹#›</a:t>
            </a:fld>
            <a:r>
              <a:rPr lang="en-US" sz="600" dirty="0">
                <a:solidFill>
                  <a:schemeClr val="tx2"/>
                </a:solidFill>
                <a:latin typeface="Arial" panose="020B0604020202020204"/>
              </a:rPr>
              <a:t>  	</a:t>
            </a:r>
            <a:fld id="{A5DA238E-6C0E-644A-95A4-E478C343EC04}" type="datetime4">
              <a:rPr lang="en-AU" sz="600" smtClean="0">
                <a:solidFill>
                  <a:schemeClr val="tx2"/>
                </a:solidFill>
                <a:latin typeface="Arial" panose="020B0604020202020204"/>
              </a:rPr>
              <a:pPr>
                <a:tabLst>
                  <a:tab pos="395288" algn="l"/>
                  <a:tab pos="1241425" algn="l"/>
                </a:tabLst>
              </a:pPr>
              <a:t>31 May 2019</a:t>
            </a:fld>
            <a:r>
              <a:rPr lang="en-US" sz="600" dirty="0">
                <a:solidFill>
                  <a:schemeClr val="tx2"/>
                </a:solidFill>
                <a:latin typeface="Arial" panose="020B0604020202020204"/>
              </a:rPr>
              <a:t>                   Presentation Title</a:t>
            </a:r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1065" y="4546600"/>
            <a:ext cx="1500090" cy="497363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1/2 pa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090" y="373862"/>
            <a:ext cx="3659896" cy="554939"/>
          </a:xfrm>
        </p:spPr>
        <p:txBody>
          <a:bodyPr/>
          <a:lstStyle/>
          <a:p>
            <a:r>
              <a:rPr lang="en-US" dirty="0"/>
              <a:t>Click to edit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7088" y="937420"/>
            <a:ext cx="3659897" cy="326350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spcBef>
                <a:spcPts val="0"/>
              </a:spcBef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576763" y="0"/>
            <a:ext cx="4567237" cy="5143500"/>
          </a:xfr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algn="ctr">
              <a:defRPr sz="900"/>
            </a:lvl1pPr>
          </a:lstStyle>
          <a:p>
            <a:endParaRPr lang="en-US"/>
          </a:p>
        </p:txBody>
      </p:sp>
      <p:sp>
        <p:nvSpPr>
          <p:cNvPr id="9" name="TextBox 8"/>
          <p:cNvSpPr txBox="1"/>
          <p:nvPr userDrawn="1"/>
        </p:nvSpPr>
        <p:spPr>
          <a:xfrm>
            <a:off x="483955" y="4658372"/>
            <a:ext cx="7899400" cy="230833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>
              <a:tabLst>
                <a:tab pos="395288" algn="l"/>
                <a:tab pos="1241425" algn="l"/>
              </a:tabLst>
            </a:pPr>
            <a:fld id="{F2F7D87C-7DB2-174A-B896-A654E6A2D983}" type="slidenum">
              <a:rPr lang="en-US" sz="600" b="1" baseline="0" smtClean="0">
                <a:solidFill>
                  <a:schemeClr val="accent1"/>
                </a:solidFill>
              </a:rPr>
              <a:pPr>
                <a:tabLst>
                  <a:tab pos="395288" algn="l"/>
                  <a:tab pos="1241425" algn="l"/>
                </a:tabLst>
              </a:pPr>
              <a:t>‹#›</a:t>
            </a:fld>
            <a:r>
              <a:rPr lang="en-US" sz="600" dirty="0">
                <a:solidFill>
                  <a:schemeClr val="tx2"/>
                </a:solidFill>
              </a:rPr>
              <a:t>  	</a:t>
            </a:r>
            <a:fld id="{A5DA238E-6C0E-644A-95A4-E478C343EC04}" type="datetime4">
              <a:rPr lang="en-AU" sz="600" smtClean="0">
                <a:solidFill>
                  <a:schemeClr val="tx2"/>
                </a:solidFill>
              </a:rPr>
              <a:pPr>
                <a:tabLst>
                  <a:tab pos="395288" algn="l"/>
                  <a:tab pos="1241425" algn="l"/>
                </a:tabLst>
              </a:pPr>
              <a:t>31 May 2019</a:t>
            </a:fld>
            <a:r>
              <a:rPr lang="en-US" sz="600" dirty="0">
                <a:solidFill>
                  <a:schemeClr val="tx2"/>
                </a:solidFill>
              </a:rPr>
              <a:t>                   Presentation Title</a:t>
            </a:r>
          </a:p>
        </p:txBody>
      </p:sp>
      <p:sp>
        <p:nvSpPr>
          <p:cNvPr id="10" name="Shape"/>
          <p:cNvSpPr/>
          <p:nvPr userDrawn="1"/>
        </p:nvSpPr>
        <p:spPr>
          <a:xfrm>
            <a:off x="1564949" y="4828253"/>
            <a:ext cx="101600" cy="457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3761"/>
                </a:moveTo>
                <a:lnTo>
                  <a:pt x="0" y="19733"/>
                </a:lnTo>
                <a:cubicBezTo>
                  <a:pt x="0" y="19733"/>
                  <a:pt x="18971" y="21600"/>
                  <a:pt x="21600" y="21600"/>
                </a:cubicBezTo>
                <a:lnTo>
                  <a:pt x="21600" y="0"/>
                </a:lnTo>
                <a:lnTo>
                  <a:pt x="9147" y="0"/>
                </a:lnTo>
                <a:cubicBezTo>
                  <a:pt x="8732" y="0"/>
                  <a:pt x="0" y="3761"/>
                  <a:pt x="0" y="3761"/>
                </a:cubicBezTo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2 Colum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090" y="373862"/>
            <a:ext cx="3659896" cy="554939"/>
          </a:xfrm>
        </p:spPr>
        <p:txBody>
          <a:bodyPr/>
          <a:lstStyle/>
          <a:p>
            <a:r>
              <a:rPr lang="en-US" dirty="0"/>
              <a:t>Click to edit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7088" y="937420"/>
            <a:ext cx="3659897" cy="326350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spcBef>
                <a:spcPts val="300"/>
              </a:spcBef>
              <a:defRPr>
                <a:solidFill>
                  <a:schemeClr val="tx1"/>
                </a:solidFill>
              </a:defRPr>
            </a:lvl2pPr>
            <a:lvl3pPr marL="241300" indent="-228600">
              <a:spcBef>
                <a:spcPts val="0"/>
              </a:spcBef>
              <a:buClr>
                <a:schemeClr val="accent1"/>
              </a:buClr>
              <a:tabLst/>
              <a:defRPr>
                <a:solidFill>
                  <a:schemeClr val="tx1"/>
                </a:solidFill>
              </a:defRPr>
            </a:lvl3pPr>
            <a:lvl4pPr>
              <a:spcBef>
                <a:spcPts val="0"/>
              </a:spcBef>
              <a:defRPr>
                <a:solidFill>
                  <a:schemeClr val="tx1"/>
                </a:solidFill>
              </a:defRPr>
            </a:lvl4pPr>
            <a:lvl5pPr marL="233363" indent="-228600">
              <a:spcBef>
                <a:spcPts val="0"/>
              </a:spcBef>
              <a:buClr>
                <a:schemeClr val="accent1"/>
              </a:buClr>
              <a:buFont typeface="+mj-lt"/>
              <a:buAutoNum type="alphaUcPeriod"/>
              <a:tabLst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4"/>
            <a:endParaRPr lang="en-US" dirty="0"/>
          </a:p>
        </p:txBody>
      </p:sp>
      <p:sp>
        <p:nvSpPr>
          <p:cNvPr id="4" name="Rectangle 3"/>
          <p:cNvSpPr/>
          <p:nvPr userDrawn="1"/>
        </p:nvSpPr>
        <p:spPr>
          <a:xfrm>
            <a:off x="4572000" y="0"/>
            <a:ext cx="4572000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5148263" y="938213"/>
            <a:ext cx="3452812" cy="3990975"/>
          </a:xfrm>
        </p:spPr>
        <p:txBody>
          <a:bodyPr/>
          <a:lstStyle>
            <a:lvl1pPr>
              <a:defRPr b="0">
                <a:solidFill>
                  <a:schemeClr val="tx1"/>
                </a:solidFill>
              </a:defRPr>
            </a:lvl1pPr>
            <a:lvl2pPr>
              <a:spcBef>
                <a:spcPts val="300"/>
              </a:spcBef>
              <a:defRPr>
                <a:solidFill>
                  <a:schemeClr val="tx1"/>
                </a:solidFill>
              </a:defRPr>
            </a:lvl2pPr>
            <a:lvl3pPr marL="223838" indent="-219075">
              <a:buClr>
                <a:schemeClr val="bg1"/>
              </a:buClr>
              <a:tabLst/>
              <a:defRPr>
                <a:solidFill>
                  <a:schemeClr val="tx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tx1"/>
                </a:solidFill>
              </a:defRPr>
            </a:lvl4pPr>
            <a:lvl5pPr marL="233363" indent="-228600">
              <a:buClr>
                <a:schemeClr val="bg1"/>
              </a:buClr>
              <a:buFont typeface="+mj-lt"/>
              <a:buAutoNum type="alphaUcPeriod"/>
              <a:tabLst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483955" y="4658372"/>
            <a:ext cx="7899400" cy="230833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>
              <a:tabLst>
                <a:tab pos="395288" algn="l"/>
                <a:tab pos="1241425" algn="l"/>
              </a:tabLst>
            </a:pPr>
            <a:fld id="{F2F7D87C-7DB2-174A-B896-A654E6A2D983}" type="slidenum">
              <a:rPr lang="en-US" sz="600" b="1" baseline="0" smtClean="0">
                <a:solidFill>
                  <a:schemeClr val="accent1"/>
                </a:solidFill>
              </a:rPr>
              <a:pPr>
                <a:tabLst>
                  <a:tab pos="395288" algn="l"/>
                  <a:tab pos="1241425" algn="l"/>
                </a:tabLst>
              </a:pPr>
              <a:t>‹#›</a:t>
            </a:fld>
            <a:r>
              <a:rPr lang="en-US" sz="600" dirty="0">
                <a:solidFill>
                  <a:schemeClr val="tx2"/>
                </a:solidFill>
              </a:rPr>
              <a:t>  	</a:t>
            </a:r>
            <a:fld id="{A5DA238E-6C0E-644A-95A4-E478C343EC04}" type="datetime4">
              <a:rPr lang="en-AU" sz="600" smtClean="0">
                <a:solidFill>
                  <a:schemeClr val="tx2"/>
                </a:solidFill>
              </a:rPr>
              <a:pPr>
                <a:tabLst>
                  <a:tab pos="395288" algn="l"/>
                  <a:tab pos="1241425" algn="l"/>
                </a:tabLst>
              </a:pPr>
              <a:t>31 May 2019</a:t>
            </a:fld>
            <a:r>
              <a:rPr lang="en-US" sz="600" dirty="0">
                <a:solidFill>
                  <a:schemeClr val="tx2"/>
                </a:solidFill>
              </a:rPr>
              <a:t>                   Presentation Title</a:t>
            </a:r>
          </a:p>
        </p:txBody>
      </p:sp>
      <p:sp>
        <p:nvSpPr>
          <p:cNvPr id="12" name="Shape"/>
          <p:cNvSpPr/>
          <p:nvPr userDrawn="1"/>
        </p:nvSpPr>
        <p:spPr>
          <a:xfrm>
            <a:off x="1564949" y="4828253"/>
            <a:ext cx="101600" cy="457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3761"/>
                </a:moveTo>
                <a:lnTo>
                  <a:pt x="0" y="19733"/>
                </a:lnTo>
                <a:cubicBezTo>
                  <a:pt x="0" y="19733"/>
                  <a:pt x="18971" y="21600"/>
                  <a:pt x="21600" y="21600"/>
                </a:cubicBezTo>
                <a:lnTo>
                  <a:pt x="21600" y="0"/>
                </a:lnTo>
                <a:lnTo>
                  <a:pt x="9147" y="0"/>
                </a:lnTo>
                <a:cubicBezTo>
                  <a:pt x="8732" y="0"/>
                  <a:pt x="0" y="3761"/>
                  <a:pt x="0" y="3761"/>
                </a:cubicBezTo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extLst mod="1">
    <p:ext uri="{DCECCB84-F9BA-43D5-87BE-67443E8EF086}">
      <p15:sldGuideLst xmlns:p15="http://schemas.microsoft.com/office/powerpoint/2012/main">
        <p15:guide id="2" pos="2880" userDrawn="1">
          <p15:clr>
            <a:srgbClr val="FBAE40"/>
          </p15:clr>
        </p15:guide>
        <p15:guide id="3" orient="horz" pos="599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Graphic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089" y="368838"/>
            <a:ext cx="8227008" cy="554939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87088" y="922348"/>
            <a:ext cx="8227009" cy="3698148"/>
          </a:xfrm>
        </p:spPr>
        <p:txBody>
          <a:bodyPr anchor="ctr" anchorCtr="0"/>
          <a:lstStyle>
            <a:lvl1pPr algn="ctr">
              <a:defRPr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Insert media here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483955" y="4658372"/>
            <a:ext cx="7899400" cy="230833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>
              <a:tabLst>
                <a:tab pos="395288" algn="l"/>
                <a:tab pos="1241425" algn="l"/>
              </a:tabLst>
            </a:pPr>
            <a:fld id="{F2F7D87C-7DB2-174A-B896-A654E6A2D983}" type="slidenum">
              <a:rPr lang="en-US" sz="600" b="1" baseline="0" smtClean="0">
                <a:solidFill>
                  <a:schemeClr val="accent1"/>
                </a:solidFill>
              </a:rPr>
              <a:pPr>
                <a:tabLst>
                  <a:tab pos="395288" algn="l"/>
                  <a:tab pos="1241425" algn="l"/>
                </a:tabLst>
              </a:pPr>
              <a:t>‹#›</a:t>
            </a:fld>
            <a:r>
              <a:rPr lang="en-US" sz="600" dirty="0">
                <a:solidFill>
                  <a:schemeClr val="tx2"/>
                </a:solidFill>
              </a:rPr>
              <a:t>  	</a:t>
            </a:r>
            <a:fld id="{A5DA238E-6C0E-644A-95A4-E478C343EC04}" type="datetime4">
              <a:rPr lang="en-AU" sz="600" smtClean="0">
                <a:solidFill>
                  <a:schemeClr val="tx2"/>
                </a:solidFill>
              </a:rPr>
              <a:pPr>
                <a:tabLst>
                  <a:tab pos="395288" algn="l"/>
                  <a:tab pos="1241425" algn="l"/>
                </a:tabLst>
              </a:pPr>
              <a:t>31 May 2019</a:t>
            </a:fld>
            <a:r>
              <a:rPr lang="en-US" sz="600" dirty="0">
                <a:solidFill>
                  <a:schemeClr val="tx2"/>
                </a:solidFill>
              </a:rPr>
              <a:t>                   Presentation Title</a:t>
            </a:r>
          </a:p>
        </p:txBody>
      </p:sp>
      <p:sp>
        <p:nvSpPr>
          <p:cNvPr id="6" name="Shape"/>
          <p:cNvSpPr/>
          <p:nvPr userDrawn="1"/>
        </p:nvSpPr>
        <p:spPr>
          <a:xfrm>
            <a:off x="1564949" y="4828253"/>
            <a:ext cx="101600" cy="457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3761"/>
                </a:moveTo>
                <a:lnTo>
                  <a:pt x="0" y="19733"/>
                </a:lnTo>
                <a:cubicBezTo>
                  <a:pt x="0" y="19733"/>
                  <a:pt x="18971" y="21600"/>
                  <a:pt x="21600" y="21600"/>
                </a:cubicBezTo>
                <a:lnTo>
                  <a:pt x="21600" y="0"/>
                </a:lnTo>
                <a:lnTo>
                  <a:pt x="9147" y="0"/>
                </a:lnTo>
                <a:cubicBezTo>
                  <a:pt x="8732" y="0"/>
                  <a:pt x="0" y="3761"/>
                  <a:pt x="0" y="3761"/>
                </a:cubicBezTo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089" y="373862"/>
            <a:ext cx="8227008" cy="55493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483955" y="4658372"/>
            <a:ext cx="7899400" cy="230833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>
              <a:tabLst>
                <a:tab pos="395288" algn="l"/>
                <a:tab pos="1241425" algn="l"/>
              </a:tabLst>
            </a:pPr>
            <a:fld id="{F2F7D87C-7DB2-174A-B896-A654E6A2D983}" type="slidenum">
              <a:rPr lang="en-US" sz="600" b="1" baseline="0" smtClean="0">
                <a:solidFill>
                  <a:schemeClr val="accent1"/>
                </a:solidFill>
              </a:rPr>
              <a:pPr>
                <a:tabLst>
                  <a:tab pos="395288" algn="l"/>
                  <a:tab pos="1241425" algn="l"/>
                </a:tabLst>
              </a:pPr>
              <a:t>‹#›</a:t>
            </a:fld>
            <a:r>
              <a:rPr lang="en-US" sz="600" dirty="0">
                <a:solidFill>
                  <a:schemeClr val="tx2"/>
                </a:solidFill>
              </a:rPr>
              <a:t>  	</a:t>
            </a:r>
            <a:r>
              <a:rPr lang="en-AU" sz="600" dirty="0" smtClean="0">
                <a:solidFill>
                  <a:schemeClr val="tx2"/>
                </a:solidFill>
              </a:rPr>
              <a:t>June 2019</a:t>
            </a:r>
            <a:r>
              <a:rPr lang="en-US" sz="600" dirty="0" smtClean="0">
                <a:solidFill>
                  <a:schemeClr val="tx2"/>
                </a:solidFill>
              </a:rPr>
              <a:t>                   Volunteering</a:t>
            </a:r>
            <a:r>
              <a:rPr lang="en-US" sz="600" baseline="0" dirty="0" smtClean="0">
                <a:solidFill>
                  <a:schemeClr val="tx2"/>
                </a:solidFill>
              </a:rPr>
              <a:t> Victoria</a:t>
            </a:r>
            <a:endParaRPr lang="en-US" sz="600" dirty="0">
              <a:solidFill>
                <a:schemeClr val="tx2"/>
              </a:solidFill>
            </a:endParaRPr>
          </a:p>
        </p:txBody>
      </p:sp>
      <p:sp>
        <p:nvSpPr>
          <p:cNvPr id="7" name="Shape"/>
          <p:cNvSpPr/>
          <p:nvPr userDrawn="1"/>
        </p:nvSpPr>
        <p:spPr>
          <a:xfrm>
            <a:off x="1564949" y="4828253"/>
            <a:ext cx="101600" cy="457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3761"/>
                </a:moveTo>
                <a:lnTo>
                  <a:pt x="0" y="19733"/>
                </a:lnTo>
                <a:cubicBezTo>
                  <a:pt x="0" y="19733"/>
                  <a:pt x="18971" y="21600"/>
                  <a:pt x="21600" y="21600"/>
                </a:cubicBezTo>
                <a:lnTo>
                  <a:pt x="21600" y="0"/>
                </a:lnTo>
                <a:lnTo>
                  <a:pt x="9147" y="0"/>
                </a:lnTo>
                <a:cubicBezTo>
                  <a:pt x="8732" y="0"/>
                  <a:pt x="0" y="3761"/>
                  <a:pt x="0" y="3761"/>
                </a:cubicBezTo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vider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7762" y="160542"/>
            <a:ext cx="5355596" cy="1790700"/>
          </a:xfrm>
        </p:spPr>
        <p:txBody>
          <a:bodyPr anchor="b" anchorCtr="0"/>
          <a:lstStyle>
            <a:lvl1pPr algn="l">
              <a:lnSpc>
                <a:spcPct val="100000"/>
              </a:lnSpc>
              <a:defRPr sz="41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7762" y="2098223"/>
            <a:ext cx="5355596" cy="1241822"/>
          </a:xfrm>
        </p:spPr>
        <p:txBody>
          <a:bodyPr anchor="t" anchorCtr="0"/>
          <a:lstStyle>
            <a:lvl1pPr marL="0" indent="0" algn="l">
              <a:buNone/>
              <a:defRPr sz="26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483955" y="4658372"/>
            <a:ext cx="7899400" cy="230833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>
              <a:tabLst>
                <a:tab pos="395288" algn="l"/>
                <a:tab pos="1241425" algn="l"/>
              </a:tabLst>
            </a:pPr>
            <a:fld id="{F2F7D87C-7DB2-174A-B896-A654E6A2D983}" type="slidenum">
              <a:rPr lang="en-US" sz="600" b="1" baseline="0" smtClean="0">
                <a:solidFill>
                  <a:schemeClr val="accent1"/>
                </a:solidFill>
              </a:rPr>
              <a:pPr>
                <a:tabLst>
                  <a:tab pos="395288" algn="l"/>
                  <a:tab pos="1241425" algn="l"/>
                </a:tabLst>
              </a:pPr>
              <a:t>‹#›</a:t>
            </a:fld>
            <a:r>
              <a:rPr lang="en-US" sz="600" dirty="0">
                <a:solidFill>
                  <a:schemeClr val="tx2"/>
                </a:solidFill>
              </a:rPr>
              <a:t>  	</a:t>
            </a:r>
            <a:fld id="{A5DA238E-6C0E-644A-95A4-E478C343EC04}" type="datetime4">
              <a:rPr lang="en-AU" sz="600" smtClean="0">
                <a:solidFill>
                  <a:schemeClr val="tx2"/>
                </a:solidFill>
              </a:rPr>
              <a:pPr>
                <a:tabLst>
                  <a:tab pos="395288" algn="l"/>
                  <a:tab pos="1241425" algn="l"/>
                </a:tabLst>
              </a:pPr>
              <a:t>31 May 2019</a:t>
            </a:fld>
            <a:r>
              <a:rPr lang="en-US" sz="600" dirty="0">
                <a:solidFill>
                  <a:schemeClr val="tx2"/>
                </a:solidFill>
              </a:rPr>
              <a:t>                   Presentation Title</a:t>
            </a:r>
          </a:p>
        </p:txBody>
      </p:sp>
      <p:sp>
        <p:nvSpPr>
          <p:cNvPr id="7" name="Shape"/>
          <p:cNvSpPr/>
          <p:nvPr userDrawn="1"/>
        </p:nvSpPr>
        <p:spPr>
          <a:xfrm>
            <a:off x="1564949" y="4828253"/>
            <a:ext cx="101600" cy="457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3761"/>
                </a:moveTo>
                <a:lnTo>
                  <a:pt x="0" y="19733"/>
                </a:lnTo>
                <a:cubicBezTo>
                  <a:pt x="0" y="19733"/>
                  <a:pt x="18971" y="21600"/>
                  <a:pt x="21600" y="21600"/>
                </a:cubicBezTo>
                <a:lnTo>
                  <a:pt x="21600" y="0"/>
                </a:lnTo>
                <a:lnTo>
                  <a:pt x="9147" y="0"/>
                </a:lnTo>
                <a:cubicBezTo>
                  <a:pt x="8732" y="0"/>
                  <a:pt x="0" y="3761"/>
                  <a:pt x="0" y="3761"/>
                </a:cubicBezTo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extLst mod="1">
    <p:ext uri="{DCECCB84-F9BA-43D5-87BE-67443E8EF086}">
      <p15:sldGuideLst xmlns:p15="http://schemas.microsoft.com/office/powerpoint/2012/main">
        <p15:guide id="4" pos="317">
          <p15:clr>
            <a:srgbClr val="FBAE40"/>
          </p15:clr>
        </p15:guide>
        <p15:guide id="5" orient="horz" pos="2981" userDrawn="1">
          <p15:clr>
            <a:srgbClr val="FBAE40"/>
          </p15:clr>
        </p15:guide>
        <p15:guide id="6" pos="5443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2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7089" y="368838"/>
            <a:ext cx="7886700" cy="56859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7088" y="937420"/>
            <a:ext cx="7886700" cy="326350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06828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710" r:id="rId2"/>
    <p:sldLayoutId id="2147483713" r:id="rId3"/>
    <p:sldLayoutId id="2147483712" r:id="rId4"/>
    <p:sldLayoutId id="2147483672" r:id="rId5"/>
    <p:sldLayoutId id="2147483673" r:id="rId6"/>
    <p:sldLayoutId id="2147483674" r:id="rId7"/>
    <p:sldLayoutId id="2147483690" r:id="rId8"/>
    <p:sldLayoutId id="2147483675" r:id="rId9"/>
    <p:sldLayoutId id="2147483708" r:id="rId10"/>
    <p:sldLayoutId id="2147483676" r:id="rId11"/>
    <p:sldLayoutId id="2147483681" r:id="rId12"/>
    <p:sldLayoutId id="2147483685" r:id="rId13"/>
    <p:sldLayoutId id="2147483686" r:id="rId14"/>
    <p:sldLayoutId id="2147483692" r:id="rId15"/>
    <p:sldLayoutId id="2147483705" r:id="rId16"/>
    <p:sldLayoutId id="2147483691" r:id="rId17"/>
    <p:sldLayoutId id="2147483667" r:id="rId18"/>
    <p:sldLayoutId id="2147483707" r:id="rId19"/>
    <p:sldLayoutId id="2147483706" r:id="rId20"/>
    <p:sldLayoutId id="2147483695" r:id="rId21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Font typeface="Arial" panose="020B0604020202020204" pitchFamily="34" charset="0"/>
        <a:buNone/>
        <a:defRPr sz="11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6858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Font typeface="Arial" panose="020B0604020202020204" pitchFamily="34" charset="0"/>
        <a:buNone/>
        <a:tabLst/>
        <a:defRPr sz="1100" kern="1200">
          <a:solidFill>
            <a:schemeClr val="tx1"/>
          </a:solidFill>
          <a:latin typeface="+mn-lt"/>
          <a:ea typeface="+mn-ea"/>
          <a:cs typeface="+mn-cs"/>
        </a:defRPr>
      </a:lvl2pPr>
      <a:lvl3pPr marL="241300" indent="-228600" algn="l" defTabSz="6858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1"/>
        </a:buClr>
        <a:buFont typeface="+mj-lt"/>
        <a:buAutoNum type="arabicPeriod"/>
        <a:tabLst/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219075" indent="-219075" algn="l" defTabSz="6858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accent1"/>
        </a:buClr>
        <a:buFont typeface="Arial" panose="020B0604020202020204" pitchFamily="34" charset="0"/>
        <a:buChar char="•"/>
        <a:tabLst/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396875" indent="-177800" algn="l" defTabSz="6858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1"/>
        </a:buClr>
        <a:buFont typeface=".AppleSystemUIFont" charset="-120"/>
        <a:buChar char="–"/>
        <a:tabLst/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317" userDrawn="1">
          <p15:clr>
            <a:srgbClr val="F26B43"/>
          </p15:clr>
        </p15:guide>
        <p15:guide id="2" orient="horz" pos="259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"/>
          <p:cNvSpPr/>
          <p:nvPr userDrawn="1"/>
        </p:nvSpPr>
        <p:spPr>
          <a:xfrm>
            <a:off x="1564949" y="4828253"/>
            <a:ext cx="101600" cy="457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3761"/>
                </a:moveTo>
                <a:lnTo>
                  <a:pt x="0" y="19733"/>
                </a:lnTo>
                <a:cubicBezTo>
                  <a:pt x="0" y="19733"/>
                  <a:pt x="18971" y="21600"/>
                  <a:pt x="21600" y="21600"/>
                </a:cubicBezTo>
                <a:lnTo>
                  <a:pt x="21600" y="0"/>
                </a:lnTo>
                <a:lnTo>
                  <a:pt x="9147" y="0"/>
                </a:lnTo>
                <a:cubicBezTo>
                  <a:pt x="8732" y="0"/>
                  <a:pt x="0" y="3761"/>
                  <a:pt x="0" y="3761"/>
                </a:cubicBezTo>
              </a:path>
            </a:pathLst>
          </a:custGeom>
          <a:solidFill>
            <a:srgbClr val="FF7F32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Arial" panose="020B0604020202020204"/>
            </a:endParaRPr>
          </a:p>
        </p:txBody>
      </p:sp>
      <p:sp>
        <p:nvSpPr>
          <p:cNvPr id="17" name="TextBox 16"/>
          <p:cNvSpPr txBox="1"/>
          <p:nvPr userDrawn="1"/>
        </p:nvSpPr>
        <p:spPr>
          <a:xfrm>
            <a:off x="483955" y="4658372"/>
            <a:ext cx="7899400" cy="230833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>
              <a:tabLst>
                <a:tab pos="395288" algn="l"/>
                <a:tab pos="1241425" algn="l"/>
              </a:tabLst>
            </a:pPr>
            <a:fld id="{F2F7D87C-7DB2-174A-B896-A654E6A2D983}" type="slidenum">
              <a:rPr lang="en-US" sz="600" b="1" smtClean="0">
                <a:solidFill>
                  <a:schemeClr val="tx2"/>
                </a:solidFill>
                <a:latin typeface="Arial" panose="020B0604020202020204"/>
              </a:rPr>
              <a:pPr>
                <a:tabLst>
                  <a:tab pos="395288" algn="l"/>
                  <a:tab pos="1241425" algn="l"/>
                </a:tabLst>
              </a:pPr>
              <a:t>‹#›</a:t>
            </a:fld>
            <a:r>
              <a:rPr lang="en-US" sz="600" dirty="0">
                <a:solidFill>
                  <a:schemeClr val="tx2"/>
                </a:solidFill>
                <a:latin typeface="Arial" panose="020B0604020202020204"/>
              </a:rPr>
              <a:t>  	</a:t>
            </a:r>
            <a:fld id="{A5DA238E-6C0E-644A-95A4-E478C343EC04}" type="datetime4">
              <a:rPr lang="en-AU" sz="600" smtClean="0">
                <a:solidFill>
                  <a:schemeClr val="tx2"/>
                </a:solidFill>
                <a:latin typeface="Arial" panose="020B0604020202020204"/>
              </a:rPr>
              <a:pPr>
                <a:tabLst>
                  <a:tab pos="395288" algn="l"/>
                  <a:tab pos="1241425" algn="l"/>
                </a:tabLst>
              </a:pPr>
              <a:t>31 May 2019</a:t>
            </a:fld>
            <a:r>
              <a:rPr lang="en-US" sz="600" dirty="0">
                <a:solidFill>
                  <a:schemeClr val="tx2"/>
                </a:solidFill>
                <a:latin typeface="Arial" panose="020B0604020202020204"/>
              </a:rPr>
              <a:t>                   Presentation Title</a:t>
            </a: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1065" y="4546600"/>
            <a:ext cx="1500090" cy="49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705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9" r:id="rId9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image" Target="../media/image11.jpeg"/><Relationship Id="rId7" Type="http://schemas.openxmlformats.org/officeDocument/2006/relationships/image" Target="../media/image1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.jpe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1"/>
          <p:cNvSpPr>
            <a:spLocks noGrp="1"/>
          </p:cNvSpPr>
          <p:nvPr>
            <p:ph type="subTitle" idx="1"/>
          </p:nvPr>
        </p:nvSpPr>
        <p:spPr>
          <a:xfrm>
            <a:off x="587903" y="3390587"/>
            <a:ext cx="4770905" cy="1241822"/>
          </a:xfrm>
        </p:spPr>
        <p:txBody>
          <a:bodyPr/>
          <a:lstStyle/>
          <a:p>
            <a:r>
              <a:rPr lang="en-US" sz="2400" b="1" dirty="0" smtClean="0">
                <a:solidFill>
                  <a:srgbClr val="FF7F32"/>
                </a:solidFill>
                <a:latin typeface="Arial Narrow" panose="020B0606020202030204" pitchFamily="34" charset="0"/>
              </a:rPr>
              <a:t>Volunteering Victoria</a:t>
            </a:r>
            <a:endParaRPr lang="en-US" sz="2400" b="1" dirty="0">
              <a:solidFill>
                <a:srgbClr val="FF7F32"/>
              </a:solidFill>
              <a:latin typeface="Arial Narrow" panose="020B0606020202030204" pitchFamily="34" charset="0"/>
            </a:endParaRPr>
          </a:p>
          <a:p>
            <a:r>
              <a:rPr lang="en-US" sz="1600" dirty="0" smtClean="0"/>
              <a:t>originfoundation.com.au</a:t>
            </a:r>
            <a:endParaRPr lang="en-US" sz="1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063" y="892023"/>
            <a:ext cx="5167745" cy="1713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377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936D1DC6-7CDB-450B-872B-25BBD1EA6C6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5" r="5546"/>
          <a:stretch/>
        </p:blipFill>
        <p:spPr>
          <a:xfrm>
            <a:off x="515859" y="1190039"/>
            <a:ext cx="2310468" cy="1759478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chemeClr val="bg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089" y="290732"/>
            <a:ext cx="8227008" cy="554939"/>
          </a:xfrm>
        </p:spPr>
        <p:txBody>
          <a:bodyPr/>
          <a:lstStyle/>
          <a:p>
            <a:r>
              <a:rPr lang="en-AU" b="1" dirty="0" smtClean="0"/>
              <a:t>Corporate Volunteering</a:t>
            </a:r>
            <a:br>
              <a:rPr lang="en-AU" b="1" dirty="0" smtClean="0"/>
            </a:br>
            <a:r>
              <a:rPr lang="en-AU" b="1" dirty="0" smtClean="0"/>
              <a:t>- more than wrapping presents at Christmas</a:t>
            </a:r>
            <a:endParaRPr lang="en-AU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2354" y="1178732"/>
            <a:ext cx="3619395" cy="36193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5576" y="1209099"/>
            <a:ext cx="4775769" cy="3578864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838D8FEB-ACCB-4119-8069-F2AE8E134D3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858" y="3065276"/>
            <a:ext cx="2310469" cy="1732852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334"/>
          <a:stretch/>
        </p:blipFill>
        <p:spPr>
          <a:xfrm>
            <a:off x="6920593" y="1169037"/>
            <a:ext cx="1885113" cy="1901860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1" r="15070"/>
          <a:stretch/>
        </p:blipFill>
        <p:spPr>
          <a:xfrm>
            <a:off x="6920593" y="3193846"/>
            <a:ext cx="1910444" cy="1604282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606241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Corporate Volunteering</a:t>
            </a:r>
            <a:br>
              <a:rPr lang="en-AU" dirty="0" smtClean="0"/>
            </a:br>
            <a:r>
              <a:rPr lang="en-AU" dirty="0" smtClean="0"/>
              <a:t>- the Origin Foundation journey</a:t>
            </a:r>
            <a:endParaRPr lang="en-AU" dirty="0"/>
          </a:p>
        </p:txBody>
      </p:sp>
      <p:sp>
        <p:nvSpPr>
          <p:cNvPr id="3" name="TextBox 2"/>
          <p:cNvSpPr txBox="1"/>
          <p:nvPr/>
        </p:nvSpPr>
        <p:spPr>
          <a:xfrm>
            <a:off x="449481" y="1356869"/>
            <a:ext cx="7960227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dirty="0" smtClean="0">
                <a:solidFill>
                  <a:schemeClr val="tx1">
                    <a:lumMod val="20000"/>
                    <a:lumOff val="80000"/>
                  </a:schemeClr>
                </a:solidFill>
              </a:rPr>
              <a:t>In 2015, we introduced a deliberate strategy:</a:t>
            </a:r>
          </a:p>
          <a:p>
            <a:endParaRPr lang="en-AU" sz="2000" dirty="0">
              <a:solidFill>
                <a:schemeClr val="tx1">
                  <a:lumMod val="20000"/>
                  <a:lumOff val="8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000" dirty="0" smtClean="0">
                <a:solidFill>
                  <a:schemeClr val="tx1">
                    <a:lumMod val="20000"/>
                    <a:lumOff val="80000"/>
                  </a:schemeClr>
                </a:solidFill>
              </a:rPr>
              <a:t>Align our volunteering program to the Origin Foundation focus on education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sz="2000" dirty="0">
              <a:solidFill>
                <a:schemeClr val="tx1">
                  <a:lumMod val="20000"/>
                  <a:lumOff val="8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000" dirty="0" smtClean="0">
                <a:solidFill>
                  <a:schemeClr val="tx1">
                    <a:lumMod val="20000"/>
                    <a:lumOff val="80000"/>
                  </a:schemeClr>
                </a:solidFill>
              </a:rPr>
              <a:t>Offer a volunteering program which would contribute to employee engagement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sz="2000" dirty="0">
              <a:solidFill>
                <a:schemeClr val="tx1">
                  <a:lumMod val="20000"/>
                  <a:lumOff val="8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000" dirty="0" smtClean="0">
                <a:solidFill>
                  <a:schemeClr val="tx1">
                    <a:lumMod val="20000"/>
                    <a:lumOff val="80000"/>
                  </a:schemeClr>
                </a:solidFill>
              </a:rPr>
              <a:t>Provide volunteering opportunities to build the capacity of our not-for-profit partners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sz="2000" dirty="0">
              <a:solidFill>
                <a:schemeClr val="tx1">
                  <a:lumMod val="20000"/>
                  <a:lumOff val="8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sz="2000" dirty="0" smtClean="0">
              <a:solidFill>
                <a:schemeClr val="tx1">
                  <a:lumMod val="20000"/>
                  <a:lumOff val="80000"/>
                </a:schemeClr>
              </a:solidFill>
            </a:endParaRPr>
          </a:p>
          <a:p>
            <a:endParaRPr lang="en-AU" sz="2000" dirty="0">
              <a:solidFill>
                <a:schemeClr val="tx1">
                  <a:lumMod val="20000"/>
                  <a:lumOff val="80000"/>
                </a:schemeClr>
              </a:solidFill>
            </a:endParaRPr>
          </a:p>
          <a:p>
            <a:endParaRPr lang="en-AU" sz="2000" dirty="0" smtClean="0">
              <a:solidFill>
                <a:schemeClr val="tx1">
                  <a:lumMod val="20000"/>
                  <a:lumOff val="80000"/>
                </a:schemeClr>
              </a:solidFill>
            </a:endParaRPr>
          </a:p>
          <a:p>
            <a:endParaRPr lang="en-AU" sz="2000" dirty="0">
              <a:solidFill>
                <a:schemeClr val="tx1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7246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Corporate Volunteering</a:t>
            </a:r>
            <a:br>
              <a:rPr lang="en-AU" dirty="0" smtClean="0"/>
            </a:br>
            <a:r>
              <a:rPr lang="en-AU" dirty="0" smtClean="0"/>
              <a:t>- the Origin Foundation journey</a:t>
            </a:r>
            <a:endParaRPr lang="en-AU" dirty="0"/>
          </a:p>
        </p:txBody>
      </p:sp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1927432075"/>
              </p:ext>
            </p:extLst>
          </p:nvPr>
        </p:nvGraphicFramePr>
        <p:xfrm>
          <a:off x="0" y="1468581"/>
          <a:ext cx="8437418" cy="29689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852512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Corporate Volunteering</a:t>
            </a:r>
            <a:br>
              <a:rPr lang="en-AU" dirty="0" smtClean="0"/>
            </a:br>
            <a:r>
              <a:rPr lang="en-AU" dirty="0" smtClean="0"/>
              <a:t>- evolution of our partnerships</a:t>
            </a:r>
            <a:endParaRPr lang="en-AU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9374475"/>
              </p:ext>
            </p:extLst>
          </p:nvPr>
        </p:nvGraphicFramePr>
        <p:xfrm>
          <a:off x="487088" y="1245806"/>
          <a:ext cx="8365967" cy="37944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0194"/>
                <a:gridCol w="6135773"/>
              </a:tblGrid>
              <a:tr h="407453">
                <a:tc>
                  <a:txBody>
                    <a:bodyPr/>
                    <a:lstStyle/>
                    <a:p>
                      <a:r>
                        <a:rPr lang="en-AU" dirty="0" smtClean="0"/>
                        <a:t>Off the shelf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 smtClean="0"/>
                        <a:t>Out of the box</a:t>
                      </a:r>
                      <a:endParaRPr lang="en-AU" dirty="0"/>
                    </a:p>
                  </a:txBody>
                  <a:tcPr/>
                </a:tc>
              </a:tr>
              <a:tr h="407453">
                <a:tc>
                  <a:txBody>
                    <a:bodyPr/>
                    <a:lstStyle/>
                    <a:p>
                      <a:r>
                        <a:rPr lang="en-AU" dirty="0" smtClean="0"/>
                        <a:t>Grant funding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 smtClean="0"/>
                        <a:t>Legal advice to reshape Constitution</a:t>
                      </a:r>
                      <a:endParaRPr lang="en-AU" dirty="0"/>
                    </a:p>
                  </a:txBody>
                  <a:tcPr/>
                </a:tc>
              </a:tr>
              <a:tr h="407453">
                <a:tc>
                  <a:txBody>
                    <a:bodyPr/>
                    <a:lstStyle/>
                    <a:p>
                      <a:r>
                        <a:rPr lang="en-AU" dirty="0" smtClean="0"/>
                        <a:t>Grant funding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 smtClean="0"/>
                        <a:t>Footprint mapped</a:t>
                      </a:r>
                      <a:r>
                        <a:rPr lang="en-AU" baseline="0" dirty="0" smtClean="0"/>
                        <a:t> in Origin GIS to support future funding applications</a:t>
                      </a:r>
                      <a:endParaRPr lang="en-AU" dirty="0"/>
                    </a:p>
                  </a:txBody>
                  <a:tcPr/>
                </a:tc>
              </a:tr>
              <a:tr h="552573">
                <a:tc>
                  <a:txBody>
                    <a:bodyPr/>
                    <a:lstStyle/>
                    <a:p>
                      <a:r>
                        <a:rPr lang="en-AU" dirty="0" smtClean="0"/>
                        <a:t>Breakfast for marginalised</a:t>
                      </a:r>
                      <a:r>
                        <a:rPr lang="en-AU" baseline="0" dirty="0" smtClean="0"/>
                        <a:t> people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 smtClean="0"/>
                        <a:t>Call centre</a:t>
                      </a:r>
                      <a:r>
                        <a:rPr lang="en-AU" baseline="0" dirty="0" smtClean="0"/>
                        <a:t> setup and mentoring to support marginalised women to gain skills and ultimately re-enter mainstream workforce</a:t>
                      </a:r>
                      <a:endParaRPr lang="en-AU" dirty="0"/>
                    </a:p>
                  </a:txBody>
                  <a:tcPr/>
                </a:tc>
              </a:tr>
              <a:tr h="552573">
                <a:tc>
                  <a:txBody>
                    <a:bodyPr/>
                    <a:lstStyle/>
                    <a:p>
                      <a:r>
                        <a:rPr lang="en-AU" dirty="0" smtClean="0"/>
                        <a:t>Warehouse</a:t>
                      </a:r>
                      <a:r>
                        <a:rPr lang="en-AU" baseline="0" dirty="0" smtClean="0"/>
                        <a:t> duties – team days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 smtClean="0"/>
                        <a:t>Improvised call centre support for fundraising campaign</a:t>
                      </a:r>
                      <a:endParaRPr lang="en-AU" dirty="0"/>
                    </a:p>
                  </a:txBody>
                  <a:tcPr/>
                </a:tc>
              </a:tr>
              <a:tr h="552573">
                <a:tc>
                  <a:txBody>
                    <a:bodyPr/>
                    <a:lstStyle/>
                    <a:p>
                      <a:r>
                        <a:rPr lang="en-AU" dirty="0" smtClean="0"/>
                        <a:t>Café</a:t>
                      </a:r>
                      <a:r>
                        <a:rPr lang="en-AU" baseline="0" dirty="0" smtClean="0"/>
                        <a:t> / warehouse/ gift wrapping – team days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 smtClean="0"/>
                        <a:t>Volunteering</a:t>
                      </a:r>
                      <a:r>
                        <a:rPr lang="en-AU" baseline="0" dirty="0" smtClean="0"/>
                        <a:t> forms interpreted into multiple languages for migrants and refugees seeking to volunteer</a:t>
                      </a:r>
                      <a:endParaRPr lang="en-AU" dirty="0"/>
                    </a:p>
                  </a:txBody>
                  <a:tcPr/>
                </a:tc>
              </a:tr>
              <a:tr h="778626">
                <a:tc>
                  <a:txBody>
                    <a:bodyPr/>
                    <a:lstStyle/>
                    <a:p>
                      <a:r>
                        <a:rPr lang="en-AU" dirty="0" smtClean="0"/>
                        <a:t>Assemble solar lights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 smtClean="0"/>
                        <a:t>In</a:t>
                      </a:r>
                      <a:r>
                        <a:rPr lang="en-AU" baseline="0" dirty="0" smtClean="0"/>
                        <a:t> schools </a:t>
                      </a:r>
                      <a:r>
                        <a:rPr lang="en-AU" dirty="0" smtClean="0"/>
                        <a:t>around Australia</a:t>
                      </a:r>
                      <a:endParaRPr lang="en-AU" baseline="0" dirty="0" smtClean="0"/>
                    </a:p>
                    <a:p>
                      <a:r>
                        <a:rPr lang="en-AU" baseline="0" dirty="0" smtClean="0"/>
                        <a:t>Customer relationship management software implementation</a:t>
                      </a:r>
                    </a:p>
                    <a:p>
                      <a:r>
                        <a:rPr lang="en-AU" baseline="0" dirty="0" smtClean="0"/>
                        <a:t>Quality assurance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dirty="0" smtClean="0"/>
                        <a:t>Origin</a:t>
                      </a:r>
                      <a:r>
                        <a:rPr lang="en-AU" baseline="0" dirty="0" smtClean="0"/>
                        <a:t> PNG support distribution to schools in off-grid villages on Kokoda Track</a:t>
                      </a:r>
                      <a:endParaRPr lang="en-AU" dirty="0" smtClean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41569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0817" y="-1"/>
            <a:ext cx="4903183" cy="389312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7088" y="1412111"/>
            <a:ext cx="7568891" cy="3031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SzPct val="150000"/>
              <a:buFont typeface="Arial" panose="020B0604020202020204" pitchFamily="34" charset="0"/>
              <a:buChar char="•"/>
            </a:pPr>
            <a:r>
              <a:rPr lang="en-NZ" sz="2400" dirty="0">
                <a:solidFill>
                  <a:schemeClr val="bg2"/>
                </a:solidFill>
              </a:rPr>
              <a:t>What if we could?</a:t>
            </a:r>
            <a:endParaRPr lang="en-AU" sz="2400" dirty="0">
              <a:solidFill>
                <a:schemeClr val="bg2"/>
              </a:solidFill>
            </a:endParaRPr>
          </a:p>
          <a:p>
            <a:pPr marL="342900" indent="-342900">
              <a:lnSpc>
                <a:spcPct val="150000"/>
              </a:lnSpc>
              <a:buSzPct val="150000"/>
              <a:buFont typeface="Arial" panose="020B0604020202020204" pitchFamily="34" charset="0"/>
              <a:buChar char="•"/>
            </a:pPr>
            <a:r>
              <a:rPr lang="en-NZ" sz="2400" dirty="0">
                <a:solidFill>
                  <a:schemeClr val="bg2"/>
                </a:solidFill>
              </a:rPr>
              <a:t>What if we connected?</a:t>
            </a:r>
            <a:endParaRPr lang="en-AU" sz="2400" dirty="0">
              <a:solidFill>
                <a:schemeClr val="bg2"/>
              </a:solidFill>
            </a:endParaRPr>
          </a:p>
          <a:p>
            <a:pPr marL="342900" indent="-342900">
              <a:lnSpc>
                <a:spcPct val="150000"/>
              </a:lnSpc>
              <a:buSzPct val="150000"/>
              <a:buFont typeface="Arial" panose="020B0604020202020204" pitchFamily="34" charset="0"/>
              <a:buChar char="•"/>
            </a:pPr>
            <a:r>
              <a:rPr lang="en-NZ" sz="2400" dirty="0">
                <a:solidFill>
                  <a:schemeClr val="bg2"/>
                </a:solidFill>
              </a:rPr>
              <a:t>What if we collaborated?</a:t>
            </a:r>
            <a:endParaRPr lang="en-AU" sz="2400" dirty="0">
              <a:solidFill>
                <a:schemeClr val="bg2"/>
              </a:solidFill>
            </a:endParaRPr>
          </a:p>
          <a:p>
            <a:pPr marL="342900" indent="-342900">
              <a:lnSpc>
                <a:spcPct val="150000"/>
              </a:lnSpc>
              <a:buSzPct val="150000"/>
              <a:buFont typeface="Arial" panose="020B0604020202020204" pitchFamily="34" charset="0"/>
              <a:buChar char="•"/>
            </a:pPr>
            <a:r>
              <a:rPr lang="en-NZ" sz="2400" dirty="0">
                <a:solidFill>
                  <a:schemeClr val="bg2"/>
                </a:solidFill>
              </a:rPr>
              <a:t>What if we overcame the challenges?</a:t>
            </a:r>
            <a:endParaRPr lang="en-AU" sz="2400" dirty="0">
              <a:solidFill>
                <a:schemeClr val="bg2"/>
              </a:solidFill>
            </a:endParaRPr>
          </a:p>
          <a:p>
            <a:pPr marL="342900" indent="-342900">
              <a:lnSpc>
                <a:spcPct val="150000"/>
              </a:lnSpc>
              <a:buSzPct val="150000"/>
              <a:buFont typeface="Arial" panose="020B0604020202020204" pitchFamily="34" charset="0"/>
              <a:buChar char="•"/>
            </a:pPr>
            <a:r>
              <a:rPr lang="en-NZ" sz="2400" dirty="0">
                <a:solidFill>
                  <a:schemeClr val="bg2"/>
                </a:solidFill>
              </a:rPr>
              <a:t>What if we made it happen?</a:t>
            </a:r>
            <a:endParaRPr lang="en-AU" sz="2400" dirty="0">
              <a:solidFill>
                <a:schemeClr val="bg2"/>
              </a:solidFill>
            </a:endParaRPr>
          </a:p>
          <a:p>
            <a:endParaRPr lang="en-AU" sz="1100" dirty="0">
              <a:solidFill>
                <a:schemeClr val="bg2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Corporate Volunteering</a:t>
            </a:r>
            <a:br>
              <a:rPr lang="en-AU" dirty="0" smtClean="0"/>
            </a:br>
            <a:r>
              <a:rPr lang="en-AU" dirty="0" smtClean="0"/>
              <a:t>- the what-if conversations…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109514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Corporate Volunteering</a:t>
            </a:r>
            <a:br>
              <a:rPr lang="en-AU" dirty="0" smtClean="0"/>
            </a:br>
            <a:r>
              <a:rPr lang="en-AU" dirty="0" smtClean="0"/>
              <a:t>- our Guiding Principles</a:t>
            </a:r>
            <a:endParaRPr lang="en-AU" dirty="0"/>
          </a:p>
        </p:txBody>
      </p:sp>
      <p:sp>
        <p:nvSpPr>
          <p:cNvPr id="3" name="TextBox 2"/>
          <p:cNvSpPr txBox="1"/>
          <p:nvPr/>
        </p:nvSpPr>
        <p:spPr>
          <a:xfrm>
            <a:off x="415633" y="1330583"/>
            <a:ext cx="695498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SzPct val="150000"/>
              <a:buFont typeface="Arial" panose="020B0604020202020204" pitchFamily="34" charset="0"/>
              <a:buChar char="•"/>
            </a:pPr>
            <a:r>
              <a:rPr lang="en-AU" sz="2400" dirty="0">
                <a:solidFill>
                  <a:schemeClr val="bg2"/>
                </a:solidFill>
              </a:rPr>
              <a:t>Alignment</a:t>
            </a:r>
            <a:endParaRPr lang="en-AU" sz="2400" dirty="0">
              <a:solidFill>
                <a:schemeClr val="bg2"/>
              </a:solidFill>
            </a:endParaRPr>
          </a:p>
          <a:p>
            <a:pPr marL="342900" indent="-342900">
              <a:lnSpc>
                <a:spcPct val="150000"/>
              </a:lnSpc>
              <a:buSzPct val="150000"/>
              <a:buFont typeface="Arial" panose="020B0604020202020204" pitchFamily="34" charset="0"/>
              <a:buChar char="•"/>
            </a:pPr>
            <a:r>
              <a:rPr lang="en-AU" sz="2400" dirty="0">
                <a:solidFill>
                  <a:schemeClr val="bg2"/>
                </a:solidFill>
              </a:rPr>
              <a:t>Flexibility</a:t>
            </a:r>
          </a:p>
          <a:p>
            <a:pPr marL="342900" indent="-342900">
              <a:lnSpc>
                <a:spcPct val="150000"/>
              </a:lnSpc>
              <a:buSzPct val="150000"/>
              <a:buFont typeface="Arial" panose="020B0604020202020204" pitchFamily="34" charset="0"/>
              <a:buChar char="•"/>
            </a:pPr>
            <a:r>
              <a:rPr lang="en-AU" sz="2400" dirty="0">
                <a:solidFill>
                  <a:schemeClr val="bg2"/>
                </a:solidFill>
              </a:rPr>
              <a:t>Accessibility</a:t>
            </a:r>
            <a:endParaRPr lang="en-AU" sz="2400" dirty="0">
              <a:solidFill>
                <a:schemeClr val="bg2"/>
              </a:solidFill>
            </a:endParaRPr>
          </a:p>
          <a:p>
            <a:pPr marL="342900" indent="-342900">
              <a:lnSpc>
                <a:spcPct val="150000"/>
              </a:lnSpc>
              <a:buSzPct val="150000"/>
              <a:buFont typeface="Arial" panose="020B0604020202020204" pitchFamily="34" charset="0"/>
              <a:buChar char="•"/>
            </a:pPr>
            <a:r>
              <a:rPr lang="en-AU" sz="2400" dirty="0">
                <a:solidFill>
                  <a:schemeClr val="bg2"/>
                </a:solidFill>
              </a:rPr>
              <a:t>Visibility</a:t>
            </a:r>
          </a:p>
          <a:p>
            <a:pPr marL="342900" indent="-342900">
              <a:lnSpc>
                <a:spcPct val="150000"/>
              </a:lnSpc>
              <a:buSzPct val="150000"/>
              <a:buFont typeface="Arial" panose="020B0604020202020204" pitchFamily="34" charset="0"/>
              <a:buChar char="•"/>
            </a:pPr>
            <a:r>
              <a:rPr lang="en-AU" sz="2400" dirty="0">
                <a:solidFill>
                  <a:schemeClr val="bg2"/>
                </a:solidFill>
              </a:rPr>
              <a:t>Meaningful Impact</a:t>
            </a:r>
            <a:endParaRPr lang="en-AU" sz="24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2102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Corporate Volunteering</a:t>
            </a:r>
            <a:br>
              <a:rPr lang="en-AU" dirty="0" smtClean="0"/>
            </a:br>
            <a:r>
              <a:rPr lang="en-AU" dirty="0" smtClean="0"/>
              <a:t>- more than wrapping presents at Christmas.</a:t>
            </a:r>
            <a:endParaRPr lang="en-AU" dirty="0"/>
          </a:p>
        </p:txBody>
      </p:sp>
      <p:pic>
        <p:nvPicPr>
          <p:cNvPr id="3" name="PNG distribution let its shine  (2019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7089" y="1199115"/>
            <a:ext cx="6598675" cy="3708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382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4899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riginFoundation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F3B46C"/>
      </a:accent2>
      <a:accent3>
        <a:srgbClr val="D8D8D8"/>
      </a:accent3>
      <a:accent4>
        <a:srgbClr val="A5A5A5"/>
      </a:accent4>
      <a:accent5>
        <a:srgbClr val="7F7F7F"/>
      </a:accent5>
      <a:accent6>
        <a:srgbClr val="7F7F7F"/>
      </a:accent6>
      <a:hlink>
        <a:srgbClr val="2998E3"/>
      </a:hlink>
      <a:folHlink>
        <a:srgbClr val="7030A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297CA3ECDCFC445A30D42AD3AA4282E" ma:contentTypeVersion="10" ma:contentTypeDescription="Create a new document." ma:contentTypeScope="" ma:versionID="2e5526f55c989ed03673b24a6ddf8704">
  <xsd:schema xmlns:xsd="http://www.w3.org/2001/XMLSchema" xmlns:xs="http://www.w3.org/2001/XMLSchema" xmlns:p="http://schemas.microsoft.com/office/2006/metadata/properties" xmlns:ns2="022386a6-0b2d-4685-ae53-294aff7cd69b" xmlns:ns3="26f2cc2e-5ffd-4b8e-92f9-0633a308e23d" targetNamespace="http://schemas.microsoft.com/office/2006/metadata/properties" ma:root="true" ma:fieldsID="17560e02813d6f75cbb0a762e644679b" ns2:_="" ns3:_="">
    <xsd:import namespace="022386a6-0b2d-4685-ae53-294aff7cd69b"/>
    <xsd:import namespace="26f2cc2e-5ffd-4b8e-92f9-0633a308e23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22386a6-0b2d-4685-ae53-294aff7cd69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6f2cc2e-5ffd-4b8e-92f9-0633a308e23d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39DE012E-65C6-47B1-9FFC-69634456D783}"/>
</file>

<file path=customXml/itemProps2.xml><?xml version="1.0" encoding="utf-8"?>
<ds:datastoreItem xmlns:ds="http://schemas.openxmlformats.org/officeDocument/2006/customXml" ds:itemID="{ADBBAA61-2DFA-4CAD-BD02-E04429B7B641}"/>
</file>

<file path=customXml/itemProps3.xml><?xml version="1.0" encoding="utf-8"?>
<ds:datastoreItem xmlns:ds="http://schemas.openxmlformats.org/officeDocument/2006/customXml" ds:itemID="{4DE12FF9-07E9-4B5E-9248-5AC879A7F635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4391</TotalTime>
  <Words>397</Words>
  <Application>Microsoft Office PowerPoint</Application>
  <PresentationFormat>On-screen Show (16:9)</PresentationFormat>
  <Paragraphs>56</Paragraphs>
  <Slides>9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7" baseType="lpstr">
      <vt:lpstr>.AppleSystemUIFont</vt:lpstr>
      <vt:lpstr>Arial</vt:lpstr>
      <vt:lpstr>Arial</vt:lpstr>
      <vt:lpstr>Arial Narrow</vt:lpstr>
      <vt:lpstr>Calibri</vt:lpstr>
      <vt:lpstr>Calibri Light</vt:lpstr>
      <vt:lpstr>Office Theme</vt:lpstr>
      <vt:lpstr>Custom Design</vt:lpstr>
      <vt:lpstr>PowerPoint Presentation</vt:lpstr>
      <vt:lpstr>Corporate Volunteering - more than wrapping presents at Christmas</vt:lpstr>
      <vt:lpstr>Corporate Volunteering - the Origin Foundation journey</vt:lpstr>
      <vt:lpstr>Corporate Volunteering - the Origin Foundation journey</vt:lpstr>
      <vt:lpstr>Corporate Volunteering - evolution of our partnerships</vt:lpstr>
      <vt:lpstr>Corporate Volunteering - the what-if conversations…</vt:lpstr>
      <vt:lpstr>Corporate Volunteering - our Guiding Principles</vt:lpstr>
      <vt:lpstr>Corporate Volunteering - more than wrapping presents at Christmas.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Max Russell</dc:creator>
  <cp:lastModifiedBy>Lee, Ruth</cp:lastModifiedBy>
  <cp:revision>241</cp:revision>
  <cp:lastPrinted>2018-08-28T05:26:15Z</cp:lastPrinted>
  <dcterms:created xsi:type="dcterms:W3CDTF">2018-04-03T23:41:07Z</dcterms:created>
  <dcterms:modified xsi:type="dcterms:W3CDTF">2019-05-31T09:31:25Z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97c7b3fc-4128-41ae-86b4-e4b1b1ae5e15_Enabled">
    <vt:lpwstr>True</vt:lpwstr>
  </property>
  <property fmtid="{D5CDD505-2E9C-101B-9397-08002B2CF9AE}" pid="3" name="MSIP_Label_97c7b3fc-4128-41ae-86b4-e4b1b1ae5e15_SiteId">
    <vt:lpwstr>97160e56-eb00-44fe-b31d-0d6d351c636d</vt:lpwstr>
  </property>
  <property fmtid="{D5CDD505-2E9C-101B-9397-08002B2CF9AE}" pid="4" name="MSIP_Label_97c7b3fc-4128-41ae-86b4-e4b1b1ae5e15_Owner">
    <vt:lpwstr>Ruth.Lee@origin.com.au</vt:lpwstr>
  </property>
  <property fmtid="{D5CDD505-2E9C-101B-9397-08002B2CF9AE}" pid="5" name="MSIP_Label_97c7b3fc-4128-41ae-86b4-e4b1b1ae5e15_SetDate">
    <vt:lpwstr>2018-09-05T00:35:39.0560271Z</vt:lpwstr>
  </property>
  <property fmtid="{D5CDD505-2E9C-101B-9397-08002B2CF9AE}" pid="6" name="MSIP_Label_97c7b3fc-4128-41ae-86b4-e4b1b1ae5e15_Name">
    <vt:lpwstr>General</vt:lpwstr>
  </property>
  <property fmtid="{D5CDD505-2E9C-101B-9397-08002B2CF9AE}" pid="7" name="MSIP_Label_97c7b3fc-4128-41ae-86b4-e4b1b1ae5e15_Application">
    <vt:lpwstr>Microsoft Azure Information Protection</vt:lpwstr>
  </property>
  <property fmtid="{D5CDD505-2E9C-101B-9397-08002B2CF9AE}" pid="8" name="MSIP_Label_97c7b3fc-4128-41ae-86b4-e4b1b1ae5e15_Extended_MSFT_Method">
    <vt:lpwstr>Automatic</vt:lpwstr>
  </property>
  <property fmtid="{D5CDD505-2E9C-101B-9397-08002B2CF9AE}" pid="9" name="Sensitivity">
    <vt:lpwstr>General</vt:lpwstr>
  </property>
  <property fmtid="{D5CDD505-2E9C-101B-9397-08002B2CF9AE}" pid="10" name="ContentTypeId">
    <vt:lpwstr>0x0101007297CA3ECDCFC445A30D42AD3AA4282E</vt:lpwstr>
  </property>
</Properties>
</file>